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4" r:id="rId5"/>
    <p:sldId id="258" r:id="rId6"/>
    <p:sldId id="259" r:id="rId7"/>
    <p:sldId id="261" r:id="rId8"/>
    <p:sldId id="265" r:id="rId9"/>
    <p:sldId id="266" r:id="rId10"/>
    <p:sldId id="262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5268E-C8F4-47D5-8AA1-5E2124754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1F597A-40E8-4C88-8090-0D4CD06D7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00659E-D876-4FD9-8BE3-1CDBBA628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DFDE-A45E-42DF-AD02-548584F56656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4912AA-0737-40E2-8CD9-A93441806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71864-877A-4B31-B349-E1FECFC5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6BB4-BBFC-44A4-9F65-66FDA710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45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A5301-D294-47BB-9F8C-7F26BBF2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3E6071-7E28-44E0-BDBF-B211980F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52F9F9-6300-46F2-93E7-971FA091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DFDE-A45E-42DF-AD02-548584F56656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23FAD8-7FDF-4CF9-8759-4C563348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B13F8-DCE1-4953-9995-F625D2E20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6BB4-BBFC-44A4-9F65-66FDA710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25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63E0B8-ED81-462B-890E-F5F089FCF7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98441F-0661-4C95-9AB9-E96830E39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30E7F8-B36C-463F-950C-DAF8F949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DFDE-A45E-42DF-AD02-548584F56656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9AB1B0-35A7-4D15-8A70-3F35A6AE1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9FF1E6-7FAE-4F67-80DB-5A3AF2E2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6BB4-BBFC-44A4-9F65-66FDA710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758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0AD9F-3CFC-4A82-BF79-3AFEBDC6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A6A26D-2023-4611-AF49-67541AF1E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FAD732-AA3D-460D-A301-E83CC400D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DFDE-A45E-42DF-AD02-548584F56656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B3BB8-FDA4-4ABF-AA24-9829E3703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89B65-8BC0-4192-9F6E-EC5E198AD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6BB4-BBFC-44A4-9F65-66FDA710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3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61086-63F4-4295-8D63-32E72D798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D27A40-45FC-49B5-A1B3-0851A1697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CD3DDC-90CF-40D6-9987-CFC327983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DFDE-A45E-42DF-AD02-548584F56656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9F6324-1987-4B16-B904-8989283D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40D3C2-A54D-4407-9CB4-B3B508775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6BB4-BBFC-44A4-9F65-66FDA710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2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55B14-ADEE-4647-BC4A-D6DA8CFB2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041727-421C-4470-B6D4-0AACE2743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D2A1C4-9F81-4B8E-B806-1C94624C8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40C8AA-393C-43A0-8DA3-1267F31FD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DFDE-A45E-42DF-AD02-548584F56656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5B0734-3235-4F85-8773-8F9DF65A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4C7F87-1B50-46F8-B92B-1453EFC1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6BB4-BBFC-44A4-9F65-66FDA710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940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AC21E-6B60-4455-9398-2390321A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9F9EF5-5D18-4388-BF02-AA8703FD6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7F134E-8E90-4E1B-B62F-6F5597201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F627B7-DF6E-4AAD-A9FC-CB61569F6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7F88FE-EC62-4AFC-AD79-A5C9443623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AADAF3-DD8A-452A-834E-7D5745BD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DFDE-A45E-42DF-AD02-548584F56656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93A1D6-603E-47B7-BB60-AE26E83F8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3272E8F-FFD2-4E67-A0A5-71C8FE1B4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6BB4-BBFC-44A4-9F65-66FDA710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14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85532-50C3-4273-9CCD-54271B2B7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45915F6-8D81-45A4-BEF8-7440E14D3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DFDE-A45E-42DF-AD02-548584F56656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934FB5-2C94-4D60-BCEF-043F4A0E8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8868FD-F08C-44EA-A667-C12C1BD6F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6BB4-BBFC-44A4-9F65-66FDA710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3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71BF72-49EC-43A5-98DE-477926E2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DFDE-A45E-42DF-AD02-548584F56656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C1816F-56CA-4450-ADEA-846FEEAC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663F52-527E-44BF-9314-FC0D38D2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6BB4-BBFC-44A4-9F65-66FDA710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67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2E690-346E-4F81-85E7-A1592885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CAACEC-13D4-40FA-954D-F2516FA20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236AE3-4E9F-401B-BE4A-79FA08E9E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59AFEA-12AC-4FD2-A622-2CD69EE80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DFDE-A45E-42DF-AD02-548584F56656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6205BA-0900-4650-8BDF-E98BFA773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2929D8-6DCF-4875-90AF-2FC308481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6BB4-BBFC-44A4-9F65-66FDA710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34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57557-CFF5-42CA-89EC-185E3611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EC36B0-2B87-469D-BB1F-CAEDFA331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E42BD-FC08-4B15-AB0C-DDAD994FD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16F9D6-0EF0-467B-AF8B-30A91D0BC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DFDE-A45E-42DF-AD02-548584F56656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F46FC5-8401-446C-A24E-4C9BD1BB5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BDAC9A-EEA1-4FCF-8E1C-8F0FB588B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6BB4-BBFC-44A4-9F65-66FDA710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80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80C6F-1194-4C64-B54F-62CE20CF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C54EAE-414F-4C87-8B50-35C19B556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4A39E8-CBD2-4506-8BBA-0C6F4A77A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7DFDE-A45E-42DF-AD02-548584F56656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79E3D3-81EA-4E91-8463-C93CCAFD6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23BEC-1B36-4EAE-A8F6-4EC604633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76BB4-BBFC-44A4-9F65-66FDA710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40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F65A0-6059-43F5-AB86-43443984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68837D-7B78-4C9B-B322-45BB4D235D76}"/>
              </a:ext>
            </a:extLst>
          </p:cNvPr>
          <p:cNvSpPr txBox="1"/>
          <p:nvPr/>
        </p:nvSpPr>
        <p:spPr>
          <a:xfrm>
            <a:off x="681135" y="1726163"/>
            <a:ext cx="9815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Краткосрочный познавательный проект в подготовительной группе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      «ДЕНЬ НАРОДНОГО ЕДИНСТВА»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79D785-9C7A-4483-B606-F31F1191F040}"/>
              </a:ext>
            </a:extLst>
          </p:cNvPr>
          <p:cNvSpPr txBox="1"/>
          <p:nvPr/>
        </p:nvSpPr>
        <p:spPr>
          <a:xfrm>
            <a:off x="3881535" y="5728997"/>
            <a:ext cx="585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 24 октября 2022 по 3 ноября 2022</a:t>
            </a:r>
          </a:p>
        </p:txBody>
      </p:sp>
    </p:spTree>
    <p:extLst>
      <p:ext uri="{BB962C8B-B14F-4D97-AF65-F5344CB8AC3E}">
        <p14:creationId xmlns:p14="http://schemas.microsoft.com/office/powerpoint/2010/main" val="4126944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F65A0-6059-43F5-AB86-43443984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47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2EADC3-7035-4765-B8B1-4C2C094174CB}"/>
              </a:ext>
            </a:extLst>
          </p:cNvPr>
          <p:cNvSpPr txBox="1"/>
          <p:nvPr/>
        </p:nvSpPr>
        <p:spPr>
          <a:xfrm>
            <a:off x="727788" y="606490"/>
            <a:ext cx="5047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 </a:t>
            </a:r>
            <a:r>
              <a:rPr lang="ru-RU" sz="2400" b="1" dirty="0">
                <a:solidFill>
                  <a:srgbClr val="FF0000"/>
                </a:solidFill>
              </a:rPr>
              <a:t>Заключительный этап: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b="1" dirty="0"/>
              <a:t>- Музыкальное развлечение «День народного единства»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8454CA-550C-47C5-B163-614254D53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5"/>
          <a:stretch/>
        </p:blipFill>
        <p:spPr>
          <a:xfrm>
            <a:off x="2774302" y="1679509"/>
            <a:ext cx="9144000" cy="46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67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F65A0-6059-43F5-AB86-43443984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201C66-B9FE-49B8-A925-4EAF47EAC166}"/>
              </a:ext>
            </a:extLst>
          </p:cNvPr>
          <p:cNvSpPr txBox="1"/>
          <p:nvPr/>
        </p:nvSpPr>
        <p:spPr>
          <a:xfrm>
            <a:off x="0" y="438539"/>
            <a:ext cx="364826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Итог: </a:t>
            </a:r>
            <a:r>
              <a:rPr lang="ru-RU" b="1" dirty="0"/>
              <a:t>В процессе реализации проекта дети  рассуждали о том, что такое Родина, знакомились с историей нашей страны, узнали что наша страна это многонациональное государство,  узнавали  о том, как происходило сплочение народа в труднейшие для страны времена.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600E63-4573-401A-A872-28923AEA1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36" y="158621"/>
            <a:ext cx="8167396" cy="62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71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F65A0-6059-43F5-AB86-43443984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C84567-F45B-40D0-B183-BC389D4F9457}"/>
              </a:ext>
            </a:extLst>
          </p:cNvPr>
          <p:cNvSpPr txBox="1"/>
          <p:nvPr/>
        </p:nvSpPr>
        <p:spPr>
          <a:xfrm>
            <a:off x="1211423" y="746448"/>
            <a:ext cx="976915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Цель проекта: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000" dirty="0"/>
              <a:t> </a:t>
            </a:r>
            <a:r>
              <a:rPr lang="ru-RU" sz="2000" b="1" dirty="0"/>
              <a:t>Формирование у детей представлений о героическом прошлом и настоящем русского народа.</a:t>
            </a:r>
          </a:p>
          <a:p>
            <a:r>
              <a:rPr lang="ru-RU" sz="2000" b="1" dirty="0"/>
              <a:t>Расширение  представлений детей о национальных праздниках.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Задачи проекта: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000" b="1" dirty="0"/>
              <a:t>Дать представление о празднике «День народного единства.</a:t>
            </a:r>
          </a:p>
          <a:p>
            <a:r>
              <a:rPr lang="ru-RU" sz="2000" b="1" dirty="0"/>
              <a:t>Пробудить в детях чувство любви к своему городу, краю, уважение к его традициям и обычаям.</a:t>
            </a:r>
          </a:p>
          <a:p>
            <a:r>
              <a:rPr lang="ru-RU" sz="2000" b="1" dirty="0"/>
              <a:t>Воспитание  чувства гордости за силу России,  уважение к русским воинам, национальным героям, желание им подражать.</a:t>
            </a:r>
            <a:r>
              <a:rPr lang="ru-RU" sz="2000" dirty="0"/>
              <a:t> 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Ожидаемые  результаты: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000" b="1" dirty="0"/>
              <a:t>- Совершенствование уровня знаний детей о своей стране.</a:t>
            </a:r>
          </a:p>
          <a:p>
            <a:r>
              <a:rPr lang="ru-RU" sz="2000" b="1" dirty="0"/>
              <a:t>- Формирование у детей первых чувств патриотизма: гордости за свою Родину, уважение традиций.</a:t>
            </a:r>
          </a:p>
          <a:p>
            <a:r>
              <a:rPr lang="ru-RU" sz="2000" b="1" dirty="0"/>
              <a:t>- Проявление  интереса  детей к событиям, происходящим в стране.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1853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F65A0-6059-43F5-AB86-43443984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A99733-C5C2-4EC2-B120-2AABEB6171CF}"/>
              </a:ext>
            </a:extLst>
          </p:cNvPr>
          <p:cNvSpPr txBox="1"/>
          <p:nvPr/>
        </p:nvSpPr>
        <p:spPr>
          <a:xfrm>
            <a:off x="1632857" y="830424"/>
            <a:ext cx="872412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Актуальность:</a:t>
            </a:r>
            <a:r>
              <a:rPr lang="ru-RU" sz="2000" i="1" dirty="0"/>
              <a:t> </a:t>
            </a:r>
            <a:endParaRPr lang="ru-RU" sz="2000" dirty="0"/>
          </a:p>
          <a:p>
            <a:r>
              <a:rPr lang="ru-RU" sz="2000" b="1" dirty="0"/>
              <a:t>Патриотическое воспитание детей является одной из основных задач дошкольного учреждения. Чувство патриотизма многогранно по содержанию. Это и любовь к родным местам, и гордость за свой народ, и ощущение своей неразрывности с окружающим миром, и желание сохранять и приумножить богатство своей страны. Поэтому нашей задачей  является: развитие чувства ответственности и гордости за достижения страны - данные задачи решаются во всех видах детской деятельности: на занятиях, в играх, в труде, в быту.</a:t>
            </a:r>
          </a:p>
          <a:p>
            <a:r>
              <a:rPr lang="ru-RU" sz="2000" b="1" dirty="0"/>
              <a:t>Задача педагога - отобрать из массы впечатлений, получаемых ребёнком, наиболее доступные ему;  эпизоды, к которым привлекается внимание детей, должны быть яркими, образными, конкретными, вызывающими интерес Отбор соответствующего материала позволяет формировать у дошкольников представление о том, чем славен родной край. Надо показать ребёнку, что родной город славен своей историей, традициями, достопримечательностями, памятниками, лучшими людьми.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51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F65A0-6059-43F5-AB86-43443984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E96421-9353-464F-92F1-9BFA01B735EB}"/>
              </a:ext>
            </a:extLst>
          </p:cNvPr>
          <p:cNvSpPr txBox="1"/>
          <p:nvPr/>
        </p:nvSpPr>
        <p:spPr>
          <a:xfrm>
            <a:off x="1733937" y="1772816"/>
            <a:ext cx="87241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Подготовительный этап: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000" b="1" dirty="0"/>
              <a:t>- выбор педагогических технологий, обеспечение методической  литературой, пособиями и наглядным материалом,</a:t>
            </a:r>
          </a:p>
          <a:p>
            <a:r>
              <a:rPr lang="ru-RU" sz="2000" b="1" dirty="0"/>
              <a:t>- планирование работы по реализации проекта;</a:t>
            </a:r>
          </a:p>
          <a:p>
            <a:r>
              <a:rPr lang="ru-RU" sz="2000" b="1" dirty="0"/>
              <a:t>- разработка методов и приёмов работы по теме проекта</a:t>
            </a:r>
          </a:p>
          <a:p>
            <a:r>
              <a:rPr lang="ru-RU" sz="2000" b="1" dirty="0"/>
              <a:t>- подбор мультимедийных презентаций ко Дню народного единства; материалы для художественно – продуктивной деятельности.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464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F65A0-6059-43F5-AB86-43443984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02BE78-144B-436B-86A0-B3C7DBA6A712}"/>
              </a:ext>
            </a:extLst>
          </p:cNvPr>
          <p:cNvSpPr txBox="1"/>
          <p:nvPr/>
        </p:nvSpPr>
        <p:spPr>
          <a:xfrm>
            <a:off x="102637" y="830424"/>
            <a:ext cx="649410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Практический этап: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b="1" i="1" dirty="0">
                <a:solidFill>
                  <a:srgbClr val="C00000"/>
                </a:solidFill>
              </a:rPr>
              <a:t>Тема 1:</a:t>
            </a:r>
            <a:r>
              <a:rPr lang="ru-RU" b="1" dirty="0">
                <a:solidFill>
                  <a:srgbClr val="C00000"/>
                </a:solidFill>
              </a:rPr>
              <a:t> «Наша страна Россия».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/>
              <a:t> </a:t>
            </a:r>
            <a:r>
              <a:rPr lang="ru-RU" b="1" dirty="0"/>
              <a:t>Программное содержание: формировать в воображении детей образ Родины, представление о России как о родной стране, воспитывать патриотические чувства.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Тема 2:</a:t>
            </a:r>
            <a:r>
              <a:rPr lang="ru-RU" b="1" dirty="0">
                <a:solidFill>
                  <a:srgbClr val="C00000"/>
                </a:solidFill>
              </a:rPr>
              <a:t> «День Народного Единства»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b="1" dirty="0"/>
              <a:t>Программное содержание: расширять представления  детей о национальных праздниках, знать исторические    моменты в жизни России, родного края. Воспитание любви и уважения к русским национальным героям.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Тема 3: «Многонациональная Россия»</a:t>
            </a:r>
          </a:p>
          <a:p>
            <a:r>
              <a:rPr lang="ru-RU" b="1" dirty="0"/>
              <a:t>Программное содержание:  познакомить с разными народами, населяющими Россию. Побуждать уважительно относиться к культуре разных народов.</a:t>
            </a:r>
          </a:p>
          <a:p>
            <a:endParaRPr lang="ru-RU" b="1" i="1" dirty="0"/>
          </a:p>
          <a:p>
            <a:r>
              <a:rPr lang="ru-RU" b="1" i="1" dirty="0">
                <a:solidFill>
                  <a:srgbClr val="C00000"/>
                </a:solidFill>
              </a:rPr>
              <a:t>Беседы</a:t>
            </a:r>
            <a:r>
              <a:rPr lang="ru-RU" i="1" dirty="0"/>
              <a:t> </a:t>
            </a:r>
            <a:r>
              <a:rPr lang="ru-RU" dirty="0"/>
              <a:t>с детьми об истории праздника: «День народного единства». 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Свободное общение</a:t>
            </a:r>
            <a:r>
              <a:rPr lang="ru-RU" b="1" dirty="0">
                <a:solidFill>
                  <a:srgbClr val="C00000"/>
                </a:solidFill>
              </a:rPr>
              <a:t>: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«Кто такие Минин и Пожарский?», «Что означает – народное единство?».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A68C29-8DD6-4AA8-A123-31DBE1D9F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b="12109"/>
          <a:stretch/>
        </p:blipFill>
        <p:spPr>
          <a:xfrm>
            <a:off x="6789965" y="1951413"/>
            <a:ext cx="5143500" cy="459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2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F65A0-6059-43F5-AB86-43443984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91517-BCA3-43AC-8CCD-0043DC2375BF}"/>
              </a:ext>
            </a:extLst>
          </p:cNvPr>
          <p:cNvSpPr txBox="1"/>
          <p:nvPr/>
        </p:nvSpPr>
        <p:spPr>
          <a:xfrm>
            <a:off x="859717" y="821174"/>
            <a:ext cx="808186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Чтение художественной литературы</a:t>
            </a:r>
            <a:r>
              <a:rPr lang="ru-RU" sz="2400" dirty="0">
                <a:solidFill>
                  <a:srgbClr val="FF0000"/>
                </a:solidFill>
              </a:rPr>
              <a:t>: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b="1" dirty="0"/>
              <a:t>Чтение русских народных сказок, былин о богатырях русских:</a:t>
            </a:r>
          </a:p>
          <a:p>
            <a:endParaRPr lang="ru-RU" dirty="0"/>
          </a:p>
          <a:p>
            <a:r>
              <a:rPr lang="ru-RU" b="1" dirty="0"/>
              <a:t>«Никита Кожемяка», «Иван – крестьянский сын и чудо - юдо»,</a:t>
            </a:r>
          </a:p>
          <a:p>
            <a:r>
              <a:rPr lang="ru-RU" b="1" dirty="0"/>
              <a:t> «Сказка о славном, могучем богатыре Еруслане Лазаревиче»,</a:t>
            </a:r>
          </a:p>
          <a:p>
            <a:r>
              <a:rPr lang="ru-RU" b="1" dirty="0"/>
              <a:t> «Илья Муромец и Соловей Разбойник», </a:t>
            </a:r>
          </a:p>
          <a:p>
            <a:r>
              <a:rPr lang="ru-RU" b="1" dirty="0"/>
              <a:t>«Добрыня и Алёша», </a:t>
            </a:r>
          </a:p>
          <a:p>
            <a:r>
              <a:rPr lang="ru-RU" b="1" dirty="0"/>
              <a:t>«Илья Муромец и Калинин Царь» и т.д. </a:t>
            </a:r>
          </a:p>
          <a:p>
            <a:r>
              <a:rPr lang="ru-RU" b="1" dirty="0"/>
              <a:t>Чтение стихотворений: В. Степанов «Необъятная страна», </a:t>
            </a:r>
            <a:br>
              <a:rPr lang="ru-RU" b="1" dirty="0"/>
            </a:br>
            <a:r>
              <a:rPr lang="ru-RU" b="1" dirty="0"/>
              <a:t>Г. </a:t>
            </a:r>
            <a:r>
              <a:rPr lang="ru-RU" b="1" dirty="0" err="1"/>
              <a:t>Ладонщиков</a:t>
            </a:r>
            <a:r>
              <a:rPr lang="ru-RU" b="1" dirty="0"/>
              <a:t> « Наш дом»,</a:t>
            </a:r>
          </a:p>
          <a:p>
            <a:r>
              <a:rPr lang="ru-RU" b="1" dirty="0"/>
              <a:t> З. Александрова «Родина»,</a:t>
            </a:r>
            <a:br>
              <a:rPr lang="ru-RU" b="1" dirty="0"/>
            </a:br>
            <a:r>
              <a:rPr lang="ru-RU" b="1" dirty="0"/>
              <a:t>А. Прокофьев «Родимая страна».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0B917B-14D0-47C1-B954-140278A9D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995" y="1312506"/>
            <a:ext cx="3761404" cy="48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8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F65A0-6059-43F5-AB86-43443984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6CF44B-C9D4-4C3C-BF9E-4B528B2858BA}"/>
              </a:ext>
            </a:extLst>
          </p:cNvPr>
          <p:cNvSpPr txBox="1"/>
          <p:nvPr/>
        </p:nvSpPr>
        <p:spPr>
          <a:xfrm>
            <a:off x="488851" y="421706"/>
            <a:ext cx="88640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Изобразительная деятельность детей: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b="1" dirty="0"/>
              <a:t>Коллективная работа «Хоровод дружбы»</a:t>
            </a:r>
          </a:p>
          <a:p>
            <a:r>
              <a:rPr lang="ru-RU" b="1" dirty="0"/>
              <a:t>Аппликация «Флаг России»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85B87C-72C4-424C-B909-6167E7401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4" b="26667"/>
          <a:stretch/>
        </p:blipFill>
        <p:spPr>
          <a:xfrm>
            <a:off x="6470002" y="639420"/>
            <a:ext cx="5143500" cy="44693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00A570-299F-4CDE-AD79-437A4AF59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79" y="1786877"/>
            <a:ext cx="3865595" cy="44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98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F65A0-6059-43F5-AB86-43443984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6CF44B-C9D4-4C3C-BF9E-4B528B2858BA}"/>
              </a:ext>
            </a:extLst>
          </p:cNvPr>
          <p:cNvSpPr txBox="1"/>
          <p:nvPr/>
        </p:nvSpPr>
        <p:spPr>
          <a:xfrm>
            <a:off x="2272827" y="286230"/>
            <a:ext cx="88640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Дидактические игры: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b="1" dirty="0"/>
              <a:t>«Собери  флаг»</a:t>
            </a:r>
          </a:p>
          <a:p>
            <a:r>
              <a:rPr lang="ru-RU" b="1" dirty="0"/>
              <a:t>«Четвертый лишний» (символы России)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59C18E-2803-45F4-939D-ACCCDCB4F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94" y="1598618"/>
            <a:ext cx="3657211" cy="45092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7A9EF6-8265-4309-901A-B567397C79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1" b="12419"/>
          <a:stretch/>
        </p:blipFill>
        <p:spPr>
          <a:xfrm>
            <a:off x="5707933" y="1486559"/>
            <a:ext cx="4460789" cy="47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79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F65A0-6059-43F5-AB86-43443984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6CF44B-C9D4-4C3C-BF9E-4B528B2858BA}"/>
              </a:ext>
            </a:extLst>
          </p:cNvPr>
          <p:cNvSpPr txBox="1"/>
          <p:nvPr/>
        </p:nvSpPr>
        <p:spPr>
          <a:xfrm>
            <a:off x="677110" y="1644383"/>
            <a:ext cx="8864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 Дидактические игры: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b="1" dirty="0"/>
              <a:t>«Люди каких национальностей проживают в России?»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7896F3-9739-4263-AF43-3624144EC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93" y="493059"/>
            <a:ext cx="4956362" cy="57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40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656</Words>
  <Application>Microsoft Office PowerPoint</Application>
  <PresentationFormat>Широкоэкранный</PresentationFormat>
  <Paragraphs>54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Ивар</cp:lastModifiedBy>
  <cp:revision>11</cp:revision>
  <dcterms:created xsi:type="dcterms:W3CDTF">2022-11-03T00:29:58Z</dcterms:created>
  <dcterms:modified xsi:type="dcterms:W3CDTF">2022-11-22T13:38:49Z</dcterms:modified>
</cp:coreProperties>
</file>