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76" r:id="rId8"/>
    <p:sldId id="275" r:id="rId9"/>
    <p:sldId id="273" r:id="rId10"/>
    <p:sldId id="266" r:id="rId11"/>
    <p:sldId id="267" r:id="rId12"/>
    <p:sldId id="268" r:id="rId13"/>
    <p:sldId id="274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file:///C:\Users\&#1057;&#1053;\Desktop\WhatsApp%20Image%202022-11-02%20at%2010.32.24.jpeg" TargetMode="External"/><Relationship Id="rId3" Type="http://schemas.openxmlformats.org/officeDocument/2006/relationships/image" Target="../media/image10.jpeg"/><Relationship Id="rId7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file:///C:\Users\&#1057;&#1053;\Desktop\WhatsApp%20Image%202022-11-02%20at%2010.32.25.jpeg" TargetMode="External"/><Relationship Id="rId5" Type="http://schemas.openxmlformats.org/officeDocument/2006/relationships/image" Target="../media/image11.jpeg"/><Relationship Id="rId4" Type="http://schemas.openxmlformats.org/officeDocument/2006/relationships/image" Target="file:///C:\Users\&#1057;&#1053;\Desktop\WhatsApp%20Image%202022-11-02%20at%2010.32.20.jpe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file:///C:\Users\&#1057;&#1053;\Desktop\IMG_20221122_104653.jpg" TargetMode="External"/><Relationship Id="rId5" Type="http://schemas.openxmlformats.org/officeDocument/2006/relationships/image" Target="../media/image14.jpeg"/><Relationship Id="rId4" Type="http://schemas.openxmlformats.org/officeDocument/2006/relationships/image" Target="file:///C:\Users\&#1057;&#1053;\Desktop\IMG_20221122_104707.jpg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" y="-1"/>
            <a:ext cx="913734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67944" y="544423"/>
            <a:ext cx="4680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34923" y="1558253"/>
            <a:ext cx="5112568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«Наша родина-Россия»</a:t>
            </a: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(старшая группа)</a:t>
            </a:r>
          </a:p>
          <a:p>
            <a:pPr algn="ctr"/>
            <a:endParaRPr lang="ru-RU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подготовила и реализовала:</a:t>
            </a:r>
          </a:p>
          <a:p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Дякуновская</a:t>
            </a:r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С. Н.</a:t>
            </a:r>
          </a:p>
          <a:p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воспитатель</a:t>
            </a:r>
            <a:endParaRPr lang="ru-RU" sz="2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0760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ользователь\Videos\Documents\ПРОЕКТ\день народного единства\217311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" y="49709"/>
            <a:ext cx="9136782" cy="680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76478" y="260648"/>
            <a:ext cx="65638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панно «Народы России» и коллективная аппликация «Мы вместе!»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478" y="1412776"/>
            <a:ext cx="4032448" cy="302433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084" y="3717032"/>
            <a:ext cx="3888432" cy="29163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2669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ользователь\Videos\Documents\ПРОЕКТ\день народного единства\217311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" y="49709"/>
            <a:ext cx="9136782" cy="680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43608" y="116633"/>
            <a:ext cx="70567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Развлечение для воспитанников </a:t>
            </a:r>
          </a:p>
          <a:p>
            <a:pPr algn="ctr"/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таршей и подготовительной групп «День народного единства»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645" y="1700808"/>
            <a:ext cx="2883927" cy="441071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700808"/>
            <a:ext cx="2823428" cy="434248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4" y="1693952"/>
            <a:ext cx="2890491" cy="441756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57663467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ользователь\Videos\Documents\ПРОЕКТ\день народного единства\217311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" y="49709"/>
            <a:ext cx="9136782" cy="680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87624" y="260648"/>
            <a:ext cx="3528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магнитов «Города России»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849" y="1214755"/>
            <a:ext cx="4659084" cy="286993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789040"/>
            <a:ext cx="3832155" cy="28741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57663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ользователь\Videos\Documents\ПРОЕКТ\день народного единства\217311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" y="49709"/>
            <a:ext cx="9136782" cy="680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75209" y="113199"/>
            <a:ext cx="720080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3600" b="1" dirty="0" smtClean="0">
                <a:solidFill>
                  <a:srgbClr val="FF0000"/>
                </a:solidFill>
              </a:rPr>
              <a:t>Оценка результата</a:t>
            </a:r>
            <a:endParaRPr lang="ru-RU" sz="3600" dirty="0" smtClean="0">
              <a:solidFill>
                <a:srgbClr val="FF0000"/>
              </a:solidFill>
            </a:endParaRPr>
          </a:p>
          <a:p>
            <a:pPr algn="just"/>
            <a:r>
              <a:rPr lang="tt-RU" sz="3600" dirty="0" smtClean="0"/>
              <a:t> </a:t>
            </a:r>
            <a:r>
              <a:rPr lang="tt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реализации проекта дети приобрели знания об истории </a:t>
            </a:r>
            <a:r>
              <a:rPr lang="tt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страны</a:t>
            </a:r>
            <a:r>
              <a:rPr lang="tt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символике, достопримечательностях;  знают имена тех, кто прославил свою Родину; начали проявлять интерес к событиям жизни страны, и отражать свои впечатления в продуктивной деятельности.  </a:t>
            </a:r>
          </a:p>
          <a:p>
            <a:pPr algn="just"/>
            <a:r>
              <a:rPr lang="tt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считать, что цель и задачи проекта выполнена.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44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ользователь\Videos\Documents\ПРОЕКТ\день народного единства\217311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" y="49709"/>
            <a:ext cx="9136782" cy="680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63341" y="908720"/>
            <a:ext cx="48245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Спасибо за</a:t>
            </a:r>
          </a:p>
          <a:p>
            <a:pPr algn="ctr"/>
            <a:r>
              <a:rPr lang="ru-RU" sz="7200" b="1" dirty="0">
                <a:solidFill>
                  <a:srgbClr val="FF0000"/>
                </a:solidFill>
              </a:rPr>
              <a:t>в</a:t>
            </a:r>
            <a:r>
              <a:rPr lang="ru-RU" sz="7200" b="1" dirty="0" smtClean="0">
                <a:solidFill>
                  <a:srgbClr val="FF0000"/>
                </a:solidFill>
              </a:rPr>
              <a:t>нимание!</a:t>
            </a:r>
            <a:endParaRPr lang="ru-RU" sz="72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Картинка 43 из 4991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725" y="3861048"/>
            <a:ext cx="6178550" cy="123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375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ользователь\Videos\Documents\ПРОЕКТ\день народного единства\217311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" y="49709"/>
            <a:ext cx="9136782" cy="680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616" y="404664"/>
            <a:ext cx="676875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</a:p>
          <a:p>
            <a:pPr lvl="0" algn="ctr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Патриотизм – это чувство любви к Родине. Исторически сложилось так, что  любовь к Родине во все времена в Российском государстве была чертой национального характера. Но в силу последних перемен все более заметной стала утрата нашим обществом традиционного российского патриотического сознания.</a:t>
            </a:r>
          </a:p>
        </p:txBody>
      </p:sp>
    </p:spTree>
    <p:extLst>
      <p:ext uri="{BB962C8B-B14F-4D97-AF65-F5344CB8AC3E}">
        <p14:creationId xmlns:p14="http://schemas.microsoft.com/office/powerpoint/2010/main" val="237544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ользователь\Videos\Documents\ПРОЕКТ\день народного единства\217311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709"/>
            <a:ext cx="9136782" cy="680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197346"/>
            <a:ext cx="7272808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</a:t>
            </a: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связи с этим очевидна неотложность решения острейших проблем воспитания патриотизма в работе с детьми дошкольного возраста. Недостаток такого воспитания у детей виден сразу после первых проведенных занятий, бесед. Задача взрослых заключается в том, чтобы не только вызвать в детях чувство восхищения  родным городом, родной страной, но и чувства уважения к своему народу, чувство гордости за свою страну. Но никакие знания не дадут положительного результата, если  взрослый сам не будет восторгаться своей страной.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- наше будущее. И не зависимо от того, какие пути и средства патриотического воспитания мы будем использовать, делать это мы должны постоянно. Главное - зародить в детях это великое чувство - быть гражданином своей родины. С данной целью в нашей группе был реализован проект «Наша Родина-Россия»</a:t>
            </a:r>
          </a:p>
        </p:txBody>
      </p:sp>
    </p:spTree>
    <p:extLst>
      <p:ext uri="{BB962C8B-B14F-4D97-AF65-F5344CB8AC3E}">
        <p14:creationId xmlns:p14="http://schemas.microsoft.com/office/powerpoint/2010/main" val="95326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ользователь\Videos\Documents\ПРОЕКТ\день народного единства\217311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" y="49709"/>
            <a:ext cx="9136782" cy="680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19225" y="77659"/>
            <a:ext cx="6912768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 патриотических качеств, любви к своему краю и стране.</a:t>
            </a:r>
          </a:p>
          <a:p>
            <a:pPr lvl="0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дать сведения об истории страны, ее символике;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с картой страны, показать расположение на глобусе;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детей с различными традициями русского народа, его культурой;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рассказать детям о людях, прославивших Родину, познакомить с историей праздника День народного единства.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умения детей в продуктивной и других видах деятельности;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 познавательный интерес к истории и культуре  родной страны – России, её достопримечательностям.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чувство гордости за Россию, эмоционально-ценностное отношение к своей стране;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любовь и уважение к русским национальным героям;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вовлекать родителей в активное сотрудничество.</a:t>
            </a:r>
          </a:p>
        </p:txBody>
      </p:sp>
    </p:spTree>
    <p:extLst>
      <p:ext uri="{BB962C8B-B14F-4D97-AF65-F5344CB8AC3E}">
        <p14:creationId xmlns:p14="http://schemas.microsoft.com/office/powerpoint/2010/main" val="164119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ользователь\Videos\Documents\ПРОЕКТ\день народного единства\217311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" y="49709"/>
            <a:ext cx="9136782" cy="680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43608" y="692696"/>
            <a:ext cx="716840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 проекта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информационно-творческий.</a:t>
            </a:r>
          </a:p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старшей группы,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воспитатель, музыкальный руководитель, родители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 проекта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Краткосрочный 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 неделя)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проведения проекта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31.10.-7.11.2022 г.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Картинка 43 из 4991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5445224"/>
            <a:ext cx="6178550" cy="123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971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ользователь\Videos\Documents\ПРОЕКТ\день народного единства\217311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" y="49709"/>
            <a:ext cx="9136782" cy="680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22276" y="476672"/>
            <a:ext cx="722213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Информационно-коммуникационные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технологии: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компьютера,  мультимедийной установки, акустической системы.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работы: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Наблюдения, чтение художественной литературы, заучивание стихов, рассматривание картин и иллюстраций, занятия, художественное творчество, развлечения, конкурсы, игры (подвижные, дидактические, сюжетно-ролевые), просмотр видео- фильмов, беседы, обсуждение ситуаций, самостоятельная деятельность</a:t>
            </a:r>
          </a:p>
        </p:txBody>
      </p:sp>
    </p:spTree>
    <p:extLst>
      <p:ext uri="{BB962C8B-B14F-4D97-AF65-F5344CB8AC3E}">
        <p14:creationId xmlns:p14="http://schemas.microsoft.com/office/powerpoint/2010/main" val="258917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ользователь\Videos\Documents\ПРОЕКТ\день народного единства\217311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" y="49709"/>
            <a:ext cx="9136782" cy="680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22276" y="476672"/>
            <a:ext cx="722213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Предполагаемый результат: 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представлений о родной стране,  желание быть патриотом своей Родины;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интереса дошкольников к своему городу, своей стране;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детьми навыков социального  общения с взрослыми и сверстниками;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выражать собственное мнение, анализировать, реагировать на происходящее, оказывать посильную помощь;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нравственных качеств личности: доброты, уважения к старшим, любви к Отчизне;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знать историю своей страны, ее героев.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87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ользователь\Videos\Documents\ПРОЕКТ\день народного единства\217311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69"/>
            <a:ext cx="9136782" cy="680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22276" y="476672"/>
            <a:ext cx="722213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практической деятельности по реализации проекта</a:t>
            </a:r>
          </a:p>
          <a:p>
            <a:pPr lvl="0"/>
            <a:r>
              <a:rPr lang="ru-RU" sz="2800" b="1" u="sng" dirty="0"/>
              <a:t>1</a:t>
            </a:r>
            <a:r>
              <a:rPr lang="ru-RU" sz="2400" b="1" u="sng" dirty="0"/>
              <a:t>.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этап</a:t>
            </a:r>
            <a:endParaRPr lang="ru-RU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форм и методов работы с детьми;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-определение необходимого материала (дидактические пособия,              литература, игры, атрибуты и т.д.)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-составление плана совместной работы с детьми, педагогами и родителями: подбор материала и оборудования для образовательной деятельности, бесед, сюжетно-ролевых игр с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детьми,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связанных  с тематикой проекта;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-изучение условий реализации проекта;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809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ользователь\Videos\Documents\ПРОЕКТ\день народного единства\217311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" y="49709"/>
            <a:ext cx="9136782" cy="680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656" y="188640"/>
            <a:ext cx="6624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центра патриотического воспитания в старшей группе «Ягодки»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076" y="1257805"/>
            <a:ext cx="3086947" cy="231521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283" y="1332288"/>
            <a:ext cx="2987636" cy="224072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023" y="4050982"/>
            <a:ext cx="3120345" cy="25214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076" y="4050981"/>
            <a:ext cx="3187187" cy="256735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1800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491</Words>
  <Application>Microsoft Office PowerPoint</Application>
  <PresentationFormat>Экран (4:3)</PresentationFormat>
  <Paragraphs>60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СН</cp:lastModifiedBy>
  <cp:revision>34</cp:revision>
  <dcterms:created xsi:type="dcterms:W3CDTF">2018-01-15T15:50:51Z</dcterms:created>
  <dcterms:modified xsi:type="dcterms:W3CDTF">2022-11-24T08:25:57Z</dcterms:modified>
</cp:coreProperties>
</file>