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76" r:id="rId8"/>
    <p:sldId id="275" r:id="rId9"/>
    <p:sldId id="273" r:id="rId10"/>
    <p:sldId id="266" r:id="rId11"/>
    <p:sldId id="267" r:id="rId12"/>
    <p:sldId id="268" r:id="rId13"/>
    <p:sldId id="27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&#1057;&#1053;\Desktop\WhatsApp%20Image%202022-11-02%20at%2010.32.24.jpe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&#1057;&#1053;\Desktop\WhatsApp%20Image%202022-11-02%20at%2010.32.25.jpeg" TargetMode="External"/><Relationship Id="rId5" Type="http://schemas.openxmlformats.org/officeDocument/2006/relationships/image" Target="../media/image11.jpeg"/><Relationship Id="rId4" Type="http://schemas.openxmlformats.org/officeDocument/2006/relationships/image" Target="file:///C:\Users\&#1057;&#1053;\Desktop\WhatsApp%20Image%202022-11-02%20at%2010.32.20.jpe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&#1057;&#1053;\Desktop\IMG_20221122_104653.jpg" TargetMode="External"/><Relationship Id="rId5" Type="http://schemas.openxmlformats.org/officeDocument/2006/relationships/image" Target="../media/image14.jpeg"/><Relationship Id="rId4" Type="http://schemas.openxmlformats.org/officeDocument/2006/relationships/image" Target="file:///C:\Users\&#1057;&#1053;\Desktop\IMG_20221122_104707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" y="-1"/>
            <a:ext cx="913734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544423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4923" y="1558253"/>
            <a:ext cx="511256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«Наша родина-Россия»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(старшая группа)</a:t>
            </a: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подготовила и реализовала:</a:t>
            </a:r>
          </a:p>
          <a:p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Дякуновская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Н.</a:t>
            </a:r>
          </a:p>
          <a:p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воспитатель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7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6478" y="260648"/>
            <a:ext cx="6563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панно «Народы России» и коллективная аппликация «Мы вместе!»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78" y="1412776"/>
            <a:ext cx="4032448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84" y="3717032"/>
            <a:ext cx="3888432" cy="29163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66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16633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для воспитанников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таршей и подготовительной групп «День народного единства»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45" y="1700808"/>
            <a:ext cx="2883927" cy="44107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00808"/>
            <a:ext cx="2823428" cy="4342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" y="1693952"/>
            <a:ext cx="2890491" cy="44175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766346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60648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магнитов «Города России»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49" y="1214755"/>
            <a:ext cx="4659084" cy="2869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89040"/>
            <a:ext cx="3832155" cy="2874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76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5209" y="113199"/>
            <a:ext cx="7200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FF0000"/>
                </a:solidFill>
              </a:rPr>
              <a:t>Оценка результата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just"/>
            <a:r>
              <a:rPr lang="tt-RU" sz="3600" dirty="0" smtClean="0"/>
              <a:t> 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 дети приобрели знания об истории </a:t>
            </a: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символике, достопримечательностях;  знают имена тех, кто прославил свою Родину; начали проявлять интерес к событиям жизни страны, и отражать свои впечатления в продуктивной деятельности.  </a:t>
            </a: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считать, что цель и задачи проекта выполнена.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3341" y="908720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Спасибо за</a:t>
            </a:r>
          </a:p>
          <a:p>
            <a:pPr algn="ctr"/>
            <a:r>
              <a:rPr lang="ru-RU" sz="7200" b="1" dirty="0">
                <a:solidFill>
                  <a:srgbClr val="FF0000"/>
                </a:solidFill>
              </a:rPr>
              <a:t>в</a:t>
            </a:r>
            <a:r>
              <a:rPr lang="ru-RU" sz="7200" b="1" dirty="0" smtClean="0">
                <a:solidFill>
                  <a:srgbClr val="FF0000"/>
                </a:solidFill>
              </a:rPr>
              <a:t>нимание!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Картинка 43 из 499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3861048"/>
            <a:ext cx="61785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04664"/>
            <a:ext cx="67687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lvl="0"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 – это чувство любви к Родине. Исторически сложилось так, что  любовь к Родине во все времена в Российском государстве была чертой национального характера. Но в силу последних перемен все более заметной стала утрата нашим обществом традиционного российского патриотического сознания.</a:t>
            </a:r>
          </a:p>
        </p:txBody>
      </p:sp>
    </p:spTree>
    <p:extLst>
      <p:ext uri="{BB962C8B-B14F-4D97-AF65-F5344CB8AC3E}">
        <p14:creationId xmlns:p14="http://schemas.microsoft.com/office/powerpoint/2010/main" val="23754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97346"/>
            <a:ext cx="727280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этим очевидна неотложность решения острейших проблем воспитания патриотизма в работе с детьми дошкольного возраста. Недостаток такого воспитания у детей виден сразу после первых проведенных занятий, бесед. Задача взрослых заключается в том, чтобы не только вызвать в детях чувство восхищения  родным городом, родной страной, но и чувства уважения к своему народу, чувство гордости за свою страну. Но никакие знания не дадут положительного результата, если  взрослый сам не будет восторгаться своей страной.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- наше будущее. И не зависимо от того, какие пути и средства патриотического воспитания мы будем использовать, делать это мы должны постоянно. Главное - зародить в детях это великое чувство - быть гражданином своей родины. С данной целью в нашей группе был реализован проект «Наша Родина-Россия»</a:t>
            </a:r>
          </a:p>
        </p:txBody>
      </p:sp>
    </p:spTree>
    <p:extLst>
      <p:ext uri="{BB962C8B-B14F-4D97-AF65-F5344CB8AC3E}">
        <p14:creationId xmlns:p14="http://schemas.microsoft.com/office/powerpoint/2010/main" val="9532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9225" y="77659"/>
            <a:ext cx="691276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 патриотических качеств, любви к своему краю и стране.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сведения об истории страны, ее символике;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картой страны, показать расположение на глобусе;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различными традициями русского народа, его культурой;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детям о людях, прославивших Родину, познакомить с историей праздника День народного единства.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детей в продуктивной и других видах деятельности;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познавательный интерес к истории и культуре  родной страны – России, её достопримечательностям.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гордости за Россию, эмоционально-ценностное отношение к своей стране;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и уважение к русским национальным героям;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родителей в активное сотрудничество.</a:t>
            </a:r>
          </a:p>
        </p:txBody>
      </p:sp>
    </p:spTree>
    <p:extLst>
      <p:ext uri="{BB962C8B-B14F-4D97-AF65-F5344CB8AC3E}">
        <p14:creationId xmlns:p14="http://schemas.microsoft.com/office/powerpoint/2010/main" val="16411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692696"/>
            <a:ext cx="716840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информационно-творческий.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группы,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музыкальный руководитель, родители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 проекта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Краткосрочный 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неделя)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проекта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31.10.-7.11.2022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а 43 из 499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45224"/>
            <a:ext cx="61785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7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2276" y="476672"/>
            <a:ext cx="72221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компьютера,  мультимедийной установки, акустической системы.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Наблюдения, чтение художественной литературы, заучивание стихов, рассматривание картин и иллюстраций, занятия, художественное творчество, развлечения, конкурсы, игры (подвижные, дидактические, сюжетно-ролевые), просмотр видео- фильмов, беседы, обсуждение ситуаций, самостоятельная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5891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2276" y="476672"/>
            <a:ext cx="72221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родной стране,  желание быть патриотом своей Родины;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интереса дошкольников к своему городу, своей стране;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детьми навыков социального  общения с взрослыми и сверстниками;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выражать собственное мнение, анализировать, реагировать на происходящее, оказывать посильную помощь;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нравственных качеств личности: доброты, уважения к старшим, любви к Отчизне;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историю своей страны, ее героев.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6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2276" y="476672"/>
            <a:ext cx="72221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практической деятельности по реализации проекта</a:t>
            </a:r>
          </a:p>
          <a:p>
            <a:pPr lvl="0"/>
            <a:r>
              <a:rPr lang="ru-RU" sz="2800" b="1" u="sng" dirty="0"/>
              <a:t>1</a:t>
            </a:r>
            <a:r>
              <a:rPr lang="ru-RU" sz="2400" b="1" u="sng" dirty="0"/>
              <a:t>.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форм и методов работы с детьми;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-определение необходимого материала (дидактические пособия,              литература, игры, атрибуты и т.д.)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-составление плана совместной работы с детьми, педагогами и родителями: подбор материала и оборудования для образовательной деятельности, бесед, сюжетно-ролевых игр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 с тематикой проекта;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условий реализации проекта;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Videos\Documents\ПРОЕКТ\день народного единства\21731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" y="49709"/>
            <a:ext cx="9136782" cy="6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656" y="18864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центра патриотического воспитания в старшей группе «Ягодки»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76" y="1257805"/>
            <a:ext cx="3086947" cy="23152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83" y="1332288"/>
            <a:ext cx="2987636" cy="22407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3" y="4050982"/>
            <a:ext cx="3120345" cy="252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76" y="4050981"/>
            <a:ext cx="3187187" cy="25673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80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491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СН</cp:lastModifiedBy>
  <cp:revision>34</cp:revision>
  <dcterms:created xsi:type="dcterms:W3CDTF">2018-01-15T15:50:51Z</dcterms:created>
  <dcterms:modified xsi:type="dcterms:W3CDTF">2022-11-24T08:25:57Z</dcterms:modified>
</cp:coreProperties>
</file>