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692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47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743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548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812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439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782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7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13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33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00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595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596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82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323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44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E4E5A-879F-49C0-9C1C-19E4AF9B49A0}" type="datetimeFigureOut">
              <a:rPr lang="ru-RU" smtClean="0"/>
              <a:t>26.02.2024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C39FCED-7295-433A-889A-A397B41250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14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cf2.ppt-online.org/files2/slide/g/gBc13UGYhLIVwC20bJp9PskjNFSxmDq84lfAWMo6O/slide-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5314" y="3465617"/>
            <a:ext cx="8971957" cy="109689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52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«ЗАЩИТНИКИ НАШЕЙ СТРАНЫ»</a:t>
            </a:r>
            <a:endParaRPr lang="ru-RU" sz="19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2104" y="341801"/>
            <a:ext cx="107167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0" i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детский сад общеразвивающего вида с приоритетным осуществлением деятельности по художественно – эстетическому развитию воспитанников № 533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4" descr="https://catherineasquithgallery.com/uploads/posts/2021-03/1614609183_33-p-fon-23-fevralya-dlya-fotoshopa-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49224" y="1409594"/>
            <a:ext cx="10963656" cy="1808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8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 к</a:t>
            </a:r>
            <a:r>
              <a:rPr lang="ru-RU" sz="4800" b="1" dirty="0" smtClean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23 февраля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>
                <a:ln w="6731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62626"/>
                </a:solidFill>
                <a:effectLst>
                  <a:outerShdw dist="38100" dir="2700000" algn="bl">
                    <a:schemeClr val="accent5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 первой младшей группе (2-3 года)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99611" y="4809839"/>
            <a:ext cx="6096000" cy="13322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Исполнитель: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1 младшей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                                                                                                                      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Горбунова Александра Сергеевна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8163" y="6389386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Екатеринбург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484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982" y="0"/>
            <a:ext cx="8596668" cy="1749552"/>
          </a:xfrm>
        </p:spPr>
        <p:txBody>
          <a:bodyPr>
            <a:normAutofit/>
          </a:bodyPr>
          <a:lstStyle/>
          <a:p>
            <a:r>
              <a:rPr lang="ru-RU" dirty="0" smtClean="0"/>
              <a:t>Коллективные работы: </a:t>
            </a:r>
            <a:br>
              <a:rPr lang="ru-RU" dirty="0" smtClean="0"/>
            </a:br>
            <a:r>
              <a:rPr lang="ru-RU" dirty="0" smtClean="0"/>
              <a:t>«Наши защитники»</a:t>
            </a:r>
            <a:br>
              <a:rPr lang="ru-RU" dirty="0" smtClean="0"/>
            </a:br>
            <a:r>
              <a:rPr lang="ru-RU" dirty="0" smtClean="0"/>
              <a:t>«Наша эскадрилья»</a:t>
            </a:r>
            <a:endParaRPr lang="ru-RU" dirty="0"/>
          </a:p>
        </p:txBody>
      </p:sp>
      <p:pic>
        <p:nvPicPr>
          <p:cNvPr id="4" name="Рисунок 3" descr="https://sun9-58.userapi.com/impg/9CtT0c0xGMFImNkBZ0hOY55zuNWpTUK0Nzy_0g/FP2sjKB2xy8.jpg?size=2560x1920&amp;quality=95&amp;sign=61430cc31d5023b81aad801863ee6b02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35" y="711264"/>
            <a:ext cx="3566495" cy="275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Объект 4" descr="https://sun9-60.userapi.com/impg/kr5W-YKB-e1oMQVc_jw8rYsRdygD38gOc4feJg/AOsDRRozHoA.jpg?size=2560x1920&amp;quality=95&amp;sign=ce9851060f0fe4b693d521dee786619e&amp;type=album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82" y="3239580"/>
            <a:ext cx="4626383" cy="349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6.userapi.com/impg/OcJFmQHD2tTxB8Iyamg-ZAs9D54rSYne9YdkKQ/OjFhVrDtWi8.jpg?size=2560x1920&amp;quality=95&amp;sign=8baaa28199aac1792ac43a26549c77be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08" y="3347847"/>
            <a:ext cx="6001512" cy="338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un9-33.userapi.com/impg/Fo-KOu0Sf5N1qloFzXSs611HW3nwqTyA1yMAHg/Vj6tmrtOvrY.jpg?size=1620x2160&amp;quality=95&amp;sign=4cbfcca7680e8606e48ab1fd37731c42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48707" y="147225"/>
            <a:ext cx="3074479" cy="3326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964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718" y="234696"/>
            <a:ext cx="8596668" cy="13208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НОД рисование «Салют для папы»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un9-48.userapi.com/impg/QPALkG1dFd5mvp0WaJ0VFFgIWaUcD3EiADDB8Q/EAC4PB5U7v0.jpg?size=2560x1920&amp;quality=95&amp;sign=f5219b5cf2390d960ec0b57f1fd8ab48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2" y="810387"/>
            <a:ext cx="5420868" cy="383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79.userapi.com/impg/LgyfKfsHwYsakiqywgai2ASr9b-qBWrelwZd6A/4ibO0vBcmXY.jpg?size=1620x2160&amp;quality=95&amp;sign=879ab0a973f86fcf38e85d8db275e9f5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14261" r="4789" b="23732"/>
          <a:stretch/>
        </p:blipFill>
        <p:spPr bwMode="auto">
          <a:xfrm>
            <a:off x="320718" y="1192530"/>
            <a:ext cx="5750898" cy="52539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7840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998" y="79248"/>
            <a:ext cx="8596668" cy="13208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НОД лепка «Самолет построим сами»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sun9-21.userapi.com/impg/SXFHZHWCCrvnhprBH4DlZ1tUT0F_wfL0ShoZQQ/mrobQ85Izz8.jpg?size=1600x900&amp;quality=95&amp;sign=018e9df3ed3952a74f308f5f404ef4cc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98" y="3201289"/>
            <a:ext cx="6063171" cy="348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33.userapi.com/impg/iMsG9JBbCodc9n1aYNdN6ulAyPT3fc0mbKpjdg/RxYtXaxpDSM.jpg?size=900x1600&amp;quality=95&amp;sign=b686240b95a150b3bb0d6ecb80e9bea6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781927" y="-528828"/>
            <a:ext cx="3712210" cy="6598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73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854" y="0"/>
            <a:ext cx="10130874" cy="1320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Беседы: «Военная форма и техника», «Военные профессии», «О празднике Дне защитника Отечества», «Продолжаем говорить о празднике»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un9-52.userapi.com/impg/AMLHuGJWJ6-iZkuOqAYrXmFmoy6VA_PjUYissQ/K_gWhStYi5Y.jpg?size=1620x2160&amp;quality=95&amp;sign=0fe0a47a6456948d14b195bd6a25b970&amp;type=album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1" b="24266"/>
          <a:stretch/>
        </p:blipFill>
        <p:spPr bwMode="auto">
          <a:xfrm>
            <a:off x="5950775" y="1918716"/>
            <a:ext cx="4716145" cy="3642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sun9-80.userapi.com/impg/nng2DL6M5Kc0KROXR5OuQ_sm5YVrqXzkb2hOCw/DJxwncdkePU.jpg?size=1620x2160&amp;quality=95&amp;sign=8822020ff50bd70acd798924b7fdd2f0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2"/>
          <a:stretch/>
        </p:blipFill>
        <p:spPr bwMode="auto">
          <a:xfrm>
            <a:off x="518160" y="1707642"/>
            <a:ext cx="4937760" cy="49606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2615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sun9-17.userapi.com/impg/BgLscNFskQphHsfeo_KyQUtSH9JXeW0TfF_Q5w/jvBlou0vWwE.jpg?size=2560x1920&amp;quality=95&amp;sign=acfe351411188f3ec0df88bace048b8d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59" y="117285"/>
            <a:ext cx="4543425" cy="338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68.userapi.com/impg/wzT21L9IXXSuURcc82TajXWFdCu17A7MiIj4GA/Bd5W1pQUAIQ.jpg?size=2560x1920&amp;quality=95&amp;sign=1b21cef049cdcf4c31cad8dc9acd51bd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16" y="132558"/>
            <a:ext cx="5323332" cy="3369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sun9-77.userapi.com/impg/d1sxGUMX_3YiCX8buhklPwPdTY7WvND4OQFxLQ/GB_v0VKIQkw.jpg?size=1620x2160&amp;quality=95&amp;sign=ba32af94e78f4f0dd69d131abb0722e9&amp;type=album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4"/>
          <a:stretch/>
        </p:blipFill>
        <p:spPr bwMode="auto">
          <a:xfrm>
            <a:off x="2920515" y="3502153"/>
            <a:ext cx="5853684" cy="32300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5961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86" y="0"/>
            <a:ext cx="8596668" cy="1320800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Развлечение «Бравые солдаты»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377" y="191847"/>
            <a:ext cx="5001618" cy="3410889"/>
          </a:xfrm>
          <a:prstGeom prst="rect">
            <a:avLst/>
          </a:prstGeom>
        </p:spPr>
      </p:pic>
      <p:pic>
        <p:nvPicPr>
          <p:cNvPr id="5" name="Рисунок 4" descr="https://sun9-1.userapi.com/impg/zhzh2rtLO-ECqy_i1g__0xsFpK5hrfnx8MpE0w/gIpa31Ox9VY.jpg?size=1620x2160&amp;quality=95&amp;sign=d1d755427f8bb2b827627c36dd3ea478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8"/>
          <a:stretch/>
        </p:blipFill>
        <p:spPr bwMode="auto">
          <a:xfrm>
            <a:off x="6868304" y="3794583"/>
            <a:ext cx="4811395" cy="295983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38.userapi.com/impg/ZviyVfTK1P1h7Z9_mZSwjOhA4m3xx2b7IrjS8Q/J-MsV-kAix8.jpg?size=1179x636&amp;quality=95&amp;sign=2813bdd5b46a75834ee0d77bc809b139&amp;type=albu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07" y="1463879"/>
            <a:ext cx="6318504" cy="46614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7814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134" y="0"/>
            <a:ext cx="8596668" cy="1320800"/>
          </a:xfrm>
        </p:spPr>
        <p:txBody>
          <a:bodyPr/>
          <a:lstStyle/>
          <a:p>
            <a:r>
              <a:rPr lang="ru-RU" dirty="0" smtClean="0"/>
              <a:t>Работа с родителями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un9-69.userapi.com/impg/xSbhM5x6TZD91XmZnz2r-qg_XuGkpLuRmLDsYQ/Dn3BnNuUo3w.jpg?size=1620x2160&amp;quality=95&amp;sign=e2d3a1837d6a8043a088f47ece61d9a2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097730" y="-1220860"/>
            <a:ext cx="3438143" cy="6209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64.userapi.com/impg/Khg8vkmThr6yZtuM0OEUa1v-jEr39cR6i_pFsA/kPCl7IrfXgs.jpg?size=2560x1920&amp;quality=95&amp;sign=f6937394d7a02004bb8b92b4e342c24f&amp;type=album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8" t="29953" r="15232" b="26974"/>
          <a:stretch/>
        </p:blipFill>
        <p:spPr bwMode="auto">
          <a:xfrm>
            <a:off x="5712276" y="3437763"/>
            <a:ext cx="6209049" cy="3310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s://sun9-44.userapi.com/impg/wo3oqXNlSqjH25I70u6BgCfZScqOlgAR_8_qzg/Rc7esZMACP4.jpg?size=2560x1920&amp;quality=95&amp;sign=c643570ca166bbdfa78eb5f56a454854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3" y="791718"/>
            <a:ext cx="5472303" cy="52496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786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86" y="0"/>
            <a:ext cx="8596668" cy="1320800"/>
          </a:xfrm>
        </p:spPr>
        <p:txBody>
          <a:bodyPr/>
          <a:lstStyle/>
          <a:p>
            <a:r>
              <a:rPr lang="ru-RU" dirty="0" smtClean="0"/>
              <a:t>Оформление группы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https://sun9-75.userapi.com/impg/P8KUsUJBjjluY06rXjwOV-0toHKd8Uigp-ClJg/7tsTsoXHUGk.jpg?size=2560x1920&amp;quality=95&amp;sign=8dbacd5f6e09b29dbafdf8b6511245cc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r="23304"/>
          <a:stretch/>
        </p:blipFill>
        <p:spPr bwMode="auto">
          <a:xfrm>
            <a:off x="374904" y="785139"/>
            <a:ext cx="4425696" cy="574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39.userapi.com/impg/Or-egMbuymspXRTPCt_EaERyxmaTT2SgcA9M9g/ro-mQ34eOKU.jpg?size=2560x1920&amp;quality=95&amp;sign=c732cf37fc31eb21e1d8fb25750edfac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525" y="500041"/>
            <a:ext cx="5483625" cy="603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80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s://sun9-63.userapi.com/impg/BFo7GSsLAxs06HsNVe1Cz1ZLqptBIlWP5XkF2A/L0vAC5uikTU.jpg?size=2560x1920&amp;quality=95&amp;sign=d1e9a00c897288cac43cf1f6ce0f8547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7"/>
          <a:stretch/>
        </p:blipFill>
        <p:spPr bwMode="auto">
          <a:xfrm>
            <a:off x="677334" y="219456"/>
            <a:ext cx="10606362" cy="431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76.userapi.com/impg/IlDQCjYyr0bajtjzLo_1UVrJG_Es1UPUmuo2OA/0uam0B1CdVY.jpg?size=2465x1683&amp;quality=95&amp;sign=54ff8084af6407bfe22f092768a93732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5"/>
          <a:stretch/>
        </p:blipFill>
        <p:spPr bwMode="auto">
          <a:xfrm>
            <a:off x="677334" y="2788920"/>
            <a:ext cx="1067951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653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62128"/>
            <a:ext cx="8596668" cy="1320800"/>
          </a:xfrm>
        </p:spPr>
        <p:txBody>
          <a:bodyPr>
            <a:normAutofit/>
          </a:bodyPr>
          <a:lstStyle/>
          <a:p>
            <a:r>
              <a:rPr lang="ru-RU" sz="6000" dirty="0" smtClean="0"/>
              <a:t>Вывод: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163893"/>
            <a:ext cx="8596668" cy="3880773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малышей над проектом позволило  им получить элементарные знания праздника «23 февраля» через просмотр иллюстраций, картинок, презентаций по теме; прослушивания песенок, стихов и рассказов; участия в различных играх; проведения НОД по рисованию и лепке.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4099508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Проблема: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7021914" cy="3880773"/>
          </a:xfrm>
        </p:spPr>
        <p:txBody>
          <a:bodyPr/>
          <a:lstStyle/>
          <a:p>
            <a:pPr algn="just"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не имеют представлений о Российской армии, и ее вооруженных силах.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 нравственно-патриотического воспитания детей дошкольного возраста, является одной из первостепенных для современного общества.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детей 2-3-х лет в силу своего возраста отсутствуют или имеют слабые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первоначальные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знания об истории возникновения праздника Дня защитника Отечества: о Российской Армии, о людях военных профессий, о военной технике, о необходимости защищать свою Родину.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https://i.pinimg.com/736x/47/79/5c/47795c9b00d1be0baad1f9aa8c8be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135" y="438912"/>
            <a:ext cx="3638012" cy="523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98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734" y="143256"/>
            <a:ext cx="8596668" cy="1320800"/>
          </a:xfrm>
        </p:spPr>
        <p:txBody>
          <a:bodyPr/>
          <a:lstStyle/>
          <a:p>
            <a:r>
              <a:rPr lang="ru-RU" b="1" i="1" u="sng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734" y="833693"/>
            <a:ext cx="6985338" cy="569512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222250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Нравственно-патриотическое воспитание ребенка начинает закладываться в семье. Понять значимость защитника Отечества, защитника своей страны для детей младшего дошкольного возраста очень трудно.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настоящее время современный  ребёнок становится участником любого  проекта, реализуемого с помощью взрослого. Воспитание патриотизма, гражданственности – достаточно трудная задача, решение которой требует терпения и такта. Работая над этим проектом, я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столкнулись с проблемой, что дети (в моём случае, раннего возраста) практически ничего не знают о Российской Армии, о людях военных профессий, о воинах - героях, которые отдали жизнь за мирное небо над нашей головой, и какое ко всему этому имеют отношение их папы и дедушки. Таким образом, через реализацию данного проекта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поставила своей целью воспитывать в детях чувство гордости за свой народ, за Армию, за свою Родину, вызвать желание быть похожими на смелых и отважных защитников своей страны.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Вследствие этого была выбрана данная тема проекта.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https://gas-kvas.com/uploads/posts/2023-02/1676642597_gas-kvas-com-p-kartinki-risunki-detskie-soldat-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499" y="833693"/>
            <a:ext cx="4240853" cy="473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861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710" y="185485"/>
            <a:ext cx="9161610" cy="6571931"/>
          </a:xfrm>
        </p:spPr>
        <p:txBody>
          <a:bodyPr/>
          <a:lstStyle/>
          <a:p>
            <a:pPr algn="just">
              <a:lnSpc>
                <a:spcPct val="115000"/>
              </a:lnSpc>
            </a:pPr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проекта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(к 23 февраля)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«Защитники нашей страны».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Возрастная группа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первая младшая группа с 2 до 3-х лет.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НОД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познавательно</a:t>
            </a:r>
            <a:r>
              <a:rPr lang="ru-RU" dirty="0">
                <a:solidFill>
                  <a:srgbClr val="11111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творческая.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 организации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дети группы «Солнышко», воспитатель группы, родители детей.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b="1" i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Длительность проекта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краткосрочный (2 недели – с 12-го по 22 февраля 2024 года).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074" name="Picture 2" descr="https://flomaster.top/uploads/posts/2022-07/1657927398_34-flomaster-club-p-malchik-v-voennoi-forme-risunok-krasivo-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2" b="6590"/>
          <a:stretch/>
        </p:blipFill>
        <p:spPr bwMode="auto">
          <a:xfrm>
            <a:off x="1115567" y="2834640"/>
            <a:ext cx="7351777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509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278" y="121477"/>
            <a:ext cx="11776794" cy="6654227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15000"/>
              </a:lnSpc>
            </a:pP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проекта: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знаний у детей</a:t>
            </a:r>
            <a:r>
              <a:rPr lang="ru-RU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раннего возраста об истории возникновения праздника Дня защитника Отечества: о Российской Армии, о людях военных профессий, о военной технике; объяснить, почему в этот день принято поздравлять пап и дедушек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образовательные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 детей с понятиями: государственный праздник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День защитника Отечества», «Родина», «Российская Армия», «государственный флаг», «виды войск», «военные профессии» через просмотр иллюстраций, картинок, чтение художественной литературы, прослушивание и просмотр песенок и мультфильмов, участия в различных играх.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Познакомить и рассказать об особенностях службы моряков, лётчиков, танкистов, пограничников и их подготовки к защите Отечества (воспитание трудолюбия, смелости, храбрости, ловкости и умения управлять сложной техникой).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Развивать познавательно-исследовательскую, физкультурно-оздоровительную деятельности детей,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любознательность, творческие способности, память, воображение через с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оздание необходимых условий развивающей среды и доброжелательную атмосферу.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культуру речевого общения: обогащать пассивный словарь детей и развивать их активную речь.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ru-RU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воспитательные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Способствовать становлению эмоционального контакта с каждым ребенком.</a:t>
            </a:r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чувства патриотизма, любви к своей Родине.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Воспитывать чувства любви и уважения к папе, дедушке.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0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Показать ребенку значимость роли папы в семье.</a:t>
            </a:r>
            <a:endParaRPr lang="ru-RU" sz="14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978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3014" y="179832"/>
            <a:ext cx="8596668" cy="1320800"/>
          </a:xfrm>
        </p:spPr>
        <p:txBody>
          <a:bodyPr/>
          <a:lstStyle/>
          <a:p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1-й этап – подготовительный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3014" y="1063309"/>
            <a:ext cx="8596668" cy="3880773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предметно-развивающей среды: </a:t>
            </a:r>
            <a:endParaRPr lang="ru-RU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Подбор иллюстративного материала по теме, дидактических игр, материалов и оборудования для проведения игр.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Подбор художественной литературы для чтения, стихов по теме, аудиозаписей, видеоматериалов.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Оформление уголка «Для, Вас родители».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098" name="Picture 2" descr="https://img.razrisyika.ru/kart/47/184957-23-fevralya-dlya-malyshey-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2718172"/>
            <a:ext cx="3227958" cy="4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958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726" y="134112"/>
            <a:ext cx="8596668" cy="1320800"/>
          </a:xfrm>
        </p:spPr>
        <p:txBody>
          <a:bodyPr/>
          <a:lstStyle/>
          <a:p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2-й этап - основной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726" y="806261"/>
            <a:ext cx="10770954" cy="5914579"/>
          </a:xfrm>
        </p:spPr>
        <p:txBody>
          <a:bodyPr>
            <a:normAutofit fontScale="77500" lnSpcReduction="20000"/>
          </a:bodyPr>
          <a:lstStyle/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с детьми бесед о празднике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почему в этот праздник принято поздравлять дедушек и пап, о людях военной профессии, о военной технике.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Просмотр презентаций по военной тематике: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«Моя Родина-Россия»,</a:t>
            </a:r>
            <a:r>
              <a:rPr lang="ru-RU" b="1" i="1" kern="1800" dirty="0">
                <a:latin typeface="Times New Roman" panose="02020603050405020304" pitchFamily="18" charset="0"/>
                <a:ea typeface="Calibri" panose="020F0502020204030204" pitchFamily="34" charset="0"/>
              </a:rPr>
              <a:t> «23 февраля».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Просмотр мультфильма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«Сказка о солдате», «Стойкий оловянный солдатик», «Папин праздник».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kern="1800" dirty="0">
                <a:latin typeface="Times New Roman" panose="02020603050405020304" pitchFamily="18" charset="0"/>
                <a:ea typeface="Calibri" panose="020F0502020204030204" pitchFamily="34" charset="0"/>
              </a:rPr>
              <a:t>Прослушивание песенок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«Я солдатом стать хочу», «Будем в Армии служить»,  «Мы шагаем как солдаты», «Мальчишка -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будущий солдат»;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песенок про папу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«Лучше папы друга нет», «Мой папа самый лучший», «Папа может».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подвижных игр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«Переправа через болото»,</a:t>
            </a:r>
            <a:r>
              <a:rPr lang="ru-RU" b="1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«Перепрыгивание через препятствие», «Змейка»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«Собери боеприпасы»,</a:t>
            </a:r>
            <a:r>
              <a:rPr lang="ru-RU" b="1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«Попади в цель»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«Самолеты».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Проведение дидактических упражнений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«Покажи мне, что я называю», </a:t>
            </a:r>
            <a:r>
              <a:rPr lang="ru-RU" b="1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«Расскажи о своем папе».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Чтение: стихов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«День у нас такой один»,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А.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Барто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«Кораблик», «Самолет»;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рассказа В. Орлов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«Брат мой в Армию идёт», «Сказка о громком барабане».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Рассматривание иллюстраций, картинок по теме.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Физкультминутка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«Стойкий солдатик»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Пальчиковая гимнастика 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«Наша армия»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Динамическая пауза </a:t>
            </a:r>
            <a:r>
              <a:rPr lang="ru-RU" b="1" i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«Чтобы сильным стать и ловким».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– подарка для папы –  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«Для любимых папочек»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(аппликация).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НОД по лепке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«Самолёт построим сами»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(лепим из пластилина самолёт для папы).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НОД по рисованию </a:t>
            </a:r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«Салют для папы», «Наша эскадрилья»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Изготовление стенгазеты </a:t>
            </a:r>
            <a:r>
              <a:rPr lang="ru-RU" b="1" i="1" kern="1800" dirty="0">
                <a:latin typeface="Times New Roman" panose="02020603050405020304" pitchFamily="18" charset="0"/>
                <a:ea typeface="Calibri" panose="020F0502020204030204" pitchFamily="34" charset="0"/>
              </a:rPr>
              <a:t>«Защитники группы»</a:t>
            </a:r>
            <a:r>
              <a:rPr lang="ru-RU" kern="1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691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710" y="0"/>
            <a:ext cx="8596668" cy="1320800"/>
          </a:xfrm>
        </p:spPr>
        <p:txBody>
          <a:bodyPr/>
          <a:lstStyle/>
          <a:p>
            <a:r>
              <a:rPr lang="ru-RU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3-й этап – заключительный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6710" y="761557"/>
            <a:ext cx="10542354" cy="576725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1.Подведение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итогов проекта. Фотоотчет.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Оформление стенгазеты в родительском уголке.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Вручение папам подарка. 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Проведение развлечения «Бравые солдаты»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https://papik.pro/uploads/posts/2023-03/1678131002_papik-pro-p-malenkii-soldat-risunok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831" y="761557"/>
            <a:ext cx="5925185" cy="592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690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270" y="0"/>
            <a:ext cx="8596668" cy="1320800"/>
          </a:xfrm>
        </p:spPr>
        <p:txBody>
          <a:bodyPr/>
          <a:lstStyle/>
          <a:p>
            <a:r>
              <a:rPr lang="ru-RU" dirty="0" smtClean="0"/>
              <a:t>Подарок для папы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https://sun9-28.userapi.com/impg/oWDcAG7EHQpmoJv4yjDi6OGFn_BfJ766auaaPg/Jn8CZJWs_NI.jpg?size=1620x2160&amp;quality=95&amp;sign=e0c584c826f328fc7fa274a2f08c9edf&amp;type=album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748015" y="-350203"/>
            <a:ext cx="3510979" cy="4596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sun9-30.userapi.com/impg/7gwMjgAPKhXGYaHp9QtzSo6kYR8tyI2XuxYp6w/XqajIv-yak0.jpg?size=2560x1920&amp;quality=95&amp;sign=648195e258288367d0a627a76f5ba69b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1424495"/>
            <a:ext cx="5759450" cy="4319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096474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</TotalTime>
  <Words>590</Words>
  <Application>Microsoft Office PowerPoint</Application>
  <PresentationFormat>Широкоэкранный</PresentationFormat>
  <Paragraphs>66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Symbol</vt:lpstr>
      <vt:lpstr>Times New Roman</vt:lpstr>
      <vt:lpstr>Trebuchet MS</vt:lpstr>
      <vt:lpstr>Wingdings</vt:lpstr>
      <vt:lpstr>Wingdings 3</vt:lpstr>
      <vt:lpstr>Грань</vt:lpstr>
      <vt:lpstr>Презентация PowerPoint</vt:lpstr>
      <vt:lpstr>Проблема: </vt:lpstr>
      <vt:lpstr>Актуальность:</vt:lpstr>
      <vt:lpstr>Презентация PowerPoint</vt:lpstr>
      <vt:lpstr>Презентация PowerPoint</vt:lpstr>
      <vt:lpstr>1-й этап – подготовительный</vt:lpstr>
      <vt:lpstr>2-й этап - основной</vt:lpstr>
      <vt:lpstr>3-й этап – заключительный</vt:lpstr>
      <vt:lpstr>Подарок для папы</vt:lpstr>
      <vt:lpstr>Коллективные работы:  «Наши защитники» «Наша эскадрилья»</vt:lpstr>
      <vt:lpstr>НОД рисование «Салют для папы»</vt:lpstr>
      <vt:lpstr>НОД лепка «Самолет построим сами»</vt:lpstr>
      <vt:lpstr>Беседы: «Военная форма и техника», «Военные профессии», «О празднике Дне защитника Отечества», «Продолжаем говорить о празднике»</vt:lpstr>
      <vt:lpstr>Презентация PowerPoint</vt:lpstr>
      <vt:lpstr>Развлечение «Бравые солдаты»</vt:lpstr>
      <vt:lpstr>Работа с родителями</vt:lpstr>
      <vt:lpstr>Оформление группы</vt:lpstr>
      <vt:lpstr>Презентация PowerPoint</vt:lpstr>
      <vt:lpstr>Вывод: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6</cp:revision>
  <dcterms:created xsi:type="dcterms:W3CDTF">2024-02-24T15:22:18Z</dcterms:created>
  <dcterms:modified xsi:type="dcterms:W3CDTF">2024-02-26T20:23:00Z</dcterms:modified>
</cp:coreProperties>
</file>