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97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C0EE4-CF36-4E60-8986-37784E9329F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35E7E-AFE8-48ED-904A-F10F01128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9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5E7E-AFE8-48ED-904A-F10F011285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9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руппа-4\Desktop\игра родина  моя\20210203_0904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Группа-4\Desktop\игра родина  моя\20210203_091849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4357" y="-428133"/>
            <a:ext cx="6615326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4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Группа-4\Desktop\игра родина  моя\20210203_0932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95" y="-718486"/>
            <a:ext cx="6034617" cy="813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Группа-4\Desktop\игра родина  моя\20210203_0932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4691" y="-826498"/>
            <a:ext cx="6034617" cy="82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88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Группа-4\Desktop\игра родина  моя\20210203_0904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5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руппа-4\Desktop\игра родина  моя\20210203_0903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7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руппа-4\Desktop\игра родина  моя\20210203_0939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424936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7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руппа-4\Desktop\игра родина  моя\20210203_090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6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руппа-4\Desktop\игра родина  моя\20210203_0907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352928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3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руппа-4\Desktop\игра родина  моя\20210203_0907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08912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83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Группа-4\Desktop\игра родина  моя\20210203_0909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08912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0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руппа-4\Desktop\игра родина  моя\20210203_091226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0"/>
            <a:ext cx="8280920" cy="59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8401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48</TotalTime>
  <Words>1</Words>
  <Application>Microsoft Office PowerPoint</Application>
  <PresentationFormat>Экран 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Группа-4</dc:creator>
  <cp:lastModifiedBy>Группа-4</cp:lastModifiedBy>
  <cp:revision>5</cp:revision>
  <dcterms:created xsi:type="dcterms:W3CDTF">2021-02-03T09:28:55Z</dcterms:created>
  <dcterms:modified xsi:type="dcterms:W3CDTF">2021-02-03T10:21:06Z</dcterms:modified>
</cp:coreProperties>
</file>