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7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C0EE4-CF36-4E60-8986-37784E9329F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35E7E-AFE8-48ED-904A-F10F01128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498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35E7E-AFE8-48ED-904A-F10F011285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99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Группа-4\Desktop\игра родина  моя\20210203_0904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42493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3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Группа-4\Desktop\игра родина  моя\20210203_091849 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4357" y="-428133"/>
            <a:ext cx="6615326" cy="79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147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Группа-4\Desktop\игра родина  моя\20210203_0932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90695" y="-718486"/>
            <a:ext cx="6034617" cy="813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9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Группа-4\Desktop\игра родина  моя\20210203_0932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54691" y="-826498"/>
            <a:ext cx="6034617" cy="820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88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Группа-4\Desktop\игра родина  моя\20210203_09043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955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Группа-4\Desktop\игра родина  моя\20210203_09035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276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Группа-4\Desktop\игра родина  моя\20210203_09395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424936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077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руппа-4\Desktop\игра родина  моя\20210203_0901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76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Группа-4\Desktop\игра родина  моя\20210203_0907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352928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93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Группа-4\Desktop\игра родина  моя\20210203_0907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208912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83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Группа-4\Desktop\игра родина  моя\20210203_0909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208912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07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Группа-4\Desktop\игра родина  моя\20210203_091226 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640"/>
            <a:ext cx="8280920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58401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48</TotalTime>
  <Words>1</Words>
  <Application>Microsoft Office PowerPoint</Application>
  <PresentationFormat>Экран (4:3)</PresentationFormat>
  <Paragraphs>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Группа-4</dc:creator>
  <cp:lastModifiedBy>Группа-4</cp:lastModifiedBy>
  <cp:revision>5</cp:revision>
  <dcterms:created xsi:type="dcterms:W3CDTF">2021-02-03T09:28:55Z</dcterms:created>
  <dcterms:modified xsi:type="dcterms:W3CDTF">2021-02-03T10:21:06Z</dcterms:modified>
</cp:coreProperties>
</file>