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9" r:id="rId3"/>
    <p:sldId id="262" r:id="rId4"/>
    <p:sldId id="263" r:id="rId5"/>
    <p:sldId id="264" r:id="rId6"/>
    <p:sldId id="265" r:id="rId7"/>
    <p:sldId id="258" r:id="rId8"/>
    <p:sldId id="260" r:id="rId9"/>
    <p:sldId id="257" r:id="rId10"/>
    <p:sldId id="261" r:id="rId11"/>
    <p:sldId id="25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8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3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0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2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8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2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1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9CD1-3FAC-4CB9-8EF2-6E8DED75ECE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E4DF-AC08-41EC-97D4-E9BA6F822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3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009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Педсовет </a:t>
            </a:r>
            <a:r>
              <a:rPr lang="ru-RU" b="1" dirty="0"/>
              <a:t>№ 2 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Тема: «Современные подходы </a:t>
            </a:r>
            <a:r>
              <a:rPr lang="ru-RU" u="sng" dirty="0" smtClean="0"/>
              <a:t>к организации </a:t>
            </a:r>
            <a:r>
              <a:rPr lang="ru-RU" u="sng" dirty="0"/>
              <a:t>работы по нравственно-патриотическому воспитанию дошкольников в условиях ФГОС ДО</a:t>
            </a:r>
            <a:r>
              <a:rPr lang="ru-RU" u="sng" dirty="0" smtClean="0"/>
              <a:t>»</a:t>
            </a:r>
            <a:endParaRPr lang="ru-RU" sz="107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36270" y="6004160"/>
            <a:ext cx="219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Автор: Бедрина Е.Ю.</a:t>
            </a:r>
          </a:p>
        </p:txBody>
      </p:sp>
    </p:spTree>
    <p:extLst>
      <p:ext uri="{BB962C8B-B14F-4D97-AF65-F5344CB8AC3E}">
        <p14:creationId xmlns:p14="http://schemas.microsoft.com/office/powerpoint/2010/main" val="28071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«Мой город»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3119186"/>
            <a:ext cx="4808621" cy="3606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11" y="173790"/>
            <a:ext cx="4913896" cy="65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Многофункциональный парк по произведениям Мамина Сибиряка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" y="1922044"/>
            <a:ext cx="6436895" cy="4827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7895" b="23333"/>
          <a:stretch/>
        </p:blipFill>
        <p:spPr>
          <a:xfrm>
            <a:off x="7567864" y="1937083"/>
            <a:ext cx="4083718" cy="48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Деловая игра «Создай проект</a:t>
            </a:r>
            <a:r>
              <a:rPr lang="ru-RU" sz="3200" b="1" dirty="0" smtClean="0"/>
              <a:t>» в рамках экспериментальной площадки «Широка страна моя родная».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55183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Тема проекта: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+mj-lt"/>
              </a:rPr>
              <a:t>Главный проспект нашего города.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+mj-lt"/>
              </a:rPr>
              <a:t>Екатеринбург – город музеев.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+mj-lt"/>
              </a:rPr>
              <a:t>Екатеринбург театральный.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+mj-lt"/>
              </a:rPr>
              <a:t>Екатеринбург и спорт.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+mj-lt"/>
              </a:rPr>
              <a:t>Парки нашего города</a:t>
            </a:r>
            <a:endParaRPr lang="ru-RU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28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4825" y="89143"/>
            <a:ext cx="10600113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Воспитание личности, способной не только сохранить имеющееся, но и создать новое, связанное с местом проживания.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Формирование у детей интереса к историческому и культурному наследию родного края (малой родины)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Формирование личного отношения к фактам, событиям, явлениям в жизни города, области.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Знакомство с народным творчеством, ремеслом, традициями окружающего социума.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Знакомство с современными праздниками, способствующими социализации ребенка.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Формирование готовности к созидательной деятельности в ближайшем микросоциуме.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Воспитание уважения и гордости за свой край, свой город, за людей, населяющих этот край.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Переживание чувства сопричастности к социально значимым событиям, происходящим в родном городе.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/>
              <a:t>создание продуктов творчества, адресованных малой родине, родному городу.</a:t>
            </a:r>
            <a:endParaRPr lang="ru-RU" sz="2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898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7069" y="288649"/>
            <a:ext cx="785552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Формы и мероприятия: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Картография (</a:t>
            </a:r>
            <a:r>
              <a:rPr lang="ru-RU" sz="2000" dirty="0" err="1">
                <a:latin typeface="+mj-lt"/>
              </a:rPr>
              <a:t>пазл</a:t>
            </a:r>
            <a:r>
              <a:rPr lang="ru-RU" sz="2000" dirty="0">
                <a:latin typeface="+mj-lt"/>
              </a:rPr>
              <a:t> с планом города </a:t>
            </a:r>
            <a:r>
              <a:rPr lang="ru-RU" sz="2000" dirty="0" smtClean="0">
                <a:latin typeface="+mj-lt"/>
              </a:rPr>
              <a:t>Екатеринбурга).</a:t>
            </a:r>
            <a:endParaRPr lang="ru-RU" sz="2000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«Вам – письмо!».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«У нас в гостях…»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Таинственная история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latin typeface="+mj-lt"/>
              </a:rPr>
              <a:t>Квест</a:t>
            </a:r>
            <a:r>
              <a:rPr lang="ru-RU" sz="2000" dirty="0">
                <a:latin typeface="+mj-lt"/>
              </a:rPr>
              <a:t> (в группе)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err="1">
                <a:latin typeface="+mj-lt"/>
              </a:rPr>
              <a:t>Квест</a:t>
            </a:r>
            <a:r>
              <a:rPr lang="ru-RU" sz="2000" dirty="0">
                <a:latin typeface="+mj-lt"/>
              </a:rPr>
              <a:t> (расследование)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Экскурсионный маршрут (на тему…)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Мастер –класс (на тему…)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Ярмарка (на тему…)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Хоровод событий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Книжная выставка «Расскажем о нашем городе»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Тематическая карусель (праздники, (на тему</a:t>
            </a:r>
            <a:r>
              <a:rPr lang="ru-RU" sz="2000" dirty="0" smtClean="0">
                <a:latin typeface="+mj-lt"/>
              </a:rPr>
              <a:t>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Конкурс </a:t>
            </a:r>
            <a:r>
              <a:rPr lang="ru-RU" sz="2000" dirty="0">
                <a:latin typeface="+mj-lt"/>
              </a:rPr>
              <a:t>экскурсионных маршрутов (от детей)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Выставка (рисунков, фото, поделок…)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Викторина </a:t>
            </a:r>
            <a:r>
              <a:rPr lang="ru-RU" sz="2000" dirty="0">
                <a:latin typeface="+mj-lt"/>
              </a:rPr>
              <a:t>(на тему…)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Веселые старты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КВН (на тему…)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Живой журнал (на тему…).</a:t>
            </a:r>
            <a:endParaRPr lang="ru-RU" sz="2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27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380" y="117693"/>
            <a:ext cx="112637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450215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роект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педагогического совета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2</a:t>
            </a:r>
            <a:r>
              <a:rPr lang="ru-RU" dirty="0"/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Признать работу педагогического коллектива по формированию нравственно - патриотических чувств у дошкольников удовлетворительной.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Совершенствовать и разнообразить формы и методы работы по данному направлению, выявляя и используя в практической деятельности позитивный опыт гражданско-патриотического воспитания. 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Ответственные: педагоги. Срок – постоянно.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Разработать </a:t>
            </a:r>
            <a:r>
              <a:rPr lang="ru-RU" dirty="0"/>
              <a:t>план проекта по выбранной теме и представить на обсуждение 15.12.2022 </a:t>
            </a:r>
            <a:r>
              <a:rPr lang="ru-RU" dirty="0" smtClean="0"/>
              <a:t>г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Продолжить </a:t>
            </a:r>
            <a:r>
              <a:rPr lang="ru-RU" dirty="0"/>
              <a:t>работу по нравственному воспитанию дошкольников, используя новые технологии обучения и воспитания (метод проектного обучения, музейная педагогика).</a:t>
            </a:r>
          </a:p>
          <a:p>
            <a:pPr marL="457200" algn="just"/>
            <a:r>
              <a:rPr lang="ru-RU" dirty="0"/>
              <a:t>Ответственные: воспитатели всех групп. Срок </a:t>
            </a:r>
            <a:r>
              <a:rPr lang="ru-RU" dirty="0" smtClean="0"/>
              <a:t>постоянно.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Повышать профессиональную компетентность через самообразование по проблеме патриотического воспитания через ознакомление с культурой, историей, природой родного края.</a:t>
            </a:r>
          </a:p>
          <a:p>
            <a:pPr marL="228600" algn="just"/>
            <a:r>
              <a:rPr lang="ru-RU" dirty="0"/>
              <a:t> </a:t>
            </a:r>
            <a:r>
              <a:rPr lang="ru-RU" dirty="0" smtClean="0"/>
              <a:t>     Ответственные</a:t>
            </a:r>
            <a:r>
              <a:rPr lang="ru-RU" dirty="0"/>
              <a:t>: воспитатели всех групп. Срок постоянно.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Воспитателям всех групп пополнить и оформить Альбом по теме «Екатеринбург» и представить на итоговом педагогическом совете.</a:t>
            </a:r>
            <a:endParaRPr lang="ru-RU" dirty="0"/>
          </a:p>
          <a:p>
            <a:pPr lvl="0" algn="just"/>
            <a:r>
              <a:rPr lang="ru-RU" smtClean="0"/>
              <a:t>          Ответственные</a:t>
            </a:r>
            <a:r>
              <a:rPr lang="ru-RU" dirty="0"/>
              <a:t>: воспитатели всех групп. Срок Май 2023 г.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Заслушать отчет педагогов о проделанной работе по программе «Широка страна моя родная» на педагогическом совете № 4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Воспитателям групп продолжать пополнять центры нравственно-патриотического воспитания новыми материалами.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Планировать проведение совместных мероприятий  с родителями, совершенствуя формы работы по нравственно-патриотическому  воспитанию.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/>
              <a:t>Пополнять уголки по нравственно-патриотическому воспитанию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ru-RU" dirty="0"/>
              <a:t>     Ответственные: воспитатели групп Срок: постоянно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771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57" y="106085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Повестка дня заседания педагогического </a:t>
            </a:r>
            <a:r>
              <a:rPr lang="ru-RU" b="1" dirty="0" smtClean="0"/>
              <a:t>совета: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Выполнение решения педагогического совета №1 (Бедрина Е.Ю.)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Вступительное слово «Актуальность нравственно-патриотического воспитания детей дошкольного возраста»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Педагогическая дискуссия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Итоги тематического контроля РППС «Патриотическое воспитание»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Защита проектов по патриотическому воспитанию (воспитатели групп)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Задание «Создай проект» в рамках экспериментальной площадки «Широка страна моя родная».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Деловая игра «Нравственно - патриотическое воспитание дошкольников - неотъемлемая часть обшей культуры государства» (Каримуллина Н.И.)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Рассмотрение проекта решения педагогического совета №2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53401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4780715"/>
            <a:ext cx="11899232" cy="132556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Детство –  это каждодневное открытие мира и поэтому надо сделать </a:t>
            </a:r>
            <a:r>
              <a:rPr lang="ru-RU" b="1" i="1" dirty="0" smtClean="0"/>
              <a:t>так,</a:t>
            </a:r>
            <a:r>
              <a:rPr lang="ru-RU" b="1" dirty="0" smtClean="0"/>
              <a:t> </a:t>
            </a:r>
            <a:r>
              <a:rPr lang="ru-RU" b="1" i="1" dirty="0" smtClean="0"/>
              <a:t>чтобы </a:t>
            </a:r>
            <a:r>
              <a:rPr lang="ru-RU" b="1" i="1" dirty="0"/>
              <a:t>оно стало,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прежде всего, познанием человека и Отечества, их красоты и величия.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В.А. Сухомлинский</a:t>
            </a:r>
            <a:r>
              <a:rPr lang="ru-RU" b="1" dirty="0"/>
              <a:t> </a:t>
            </a:r>
          </a:p>
        </p:txBody>
      </p:sp>
      <p:pic>
        <p:nvPicPr>
          <p:cNvPr id="1026" name="Picture 2" descr="https://i.mycdn.me/i?r=AzEPZsRbOZEKgBhR0XGMT1RkpxtC0_zQF1BH-bjEkjtQg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36" y="84221"/>
            <a:ext cx="5294730" cy="39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189"/>
            <a:ext cx="12192000" cy="6733309"/>
          </a:xfrm>
        </p:spPr>
        <p:txBody>
          <a:bodyPr>
            <a:normAutofit fontScale="90000"/>
          </a:bodyPr>
          <a:lstStyle/>
          <a:p>
            <a:pPr lvl="0">
              <a:spcBef>
                <a:spcPts val="150"/>
              </a:spcBef>
              <a:spcAft>
                <a:spcPts val="15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Задачи: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в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оспитание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у ребенка любви и привязанности к семье, родному 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дому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, детскому саду, родной улице, городу;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уважение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к людям труда;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формирование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бережного отношения к родной природе и всему живому;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формирование элементарных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знаний о правах человека;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развитие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интереса к русским традициям и промыслам;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чувства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ответственности и гордости за достижения Родины;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толерантности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, чувства уважения и симпатии к другим людям, народам, их традициям;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расширение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представлений о России, ее столице;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знакомство 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детей с символами государства (герб, флаг, гимн).</a:t>
            </a:r>
            <a:b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7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/>
              <a:t>РППС в группах</a:t>
            </a:r>
            <a:br>
              <a:rPr lang="ru-RU" sz="3200" b="1" u="sng" dirty="0" smtClean="0"/>
            </a:br>
            <a:r>
              <a:rPr lang="ru-RU" sz="3200" b="1" dirty="0" smtClean="0"/>
              <a:t>Подготовительная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06" y="4340397"/>
            <a:ext cx="3250277" cy="2437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28" y="2078182"/>
            <a:ext cx="3497580" cy="4663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07" y="1606433"/>
            <a:ext cx="3250277" cy="2437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" y="1967344"/>
            <a:ext cx="3608071" cy="48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«Ягодки»                          «Солнышко</a:t>
            </a:r>
            <a:r>
              <a:rPr lang="ru-RU" sz="3200" dirty="0"/>
              <a:t>» </a:t>
            </a:r>
            <a:r>
              <a:rPr lang="ru-RU" sz="3200" dirty="0" smtClean="0"/>
              <a:t>                     «</a:t>
            </a:r>
            <a:r>
              <a:rPr lang="ru-RU" sz="3200" dirty="0"/>
              <a:t>Теремок»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88" y="3865416"/>
            <a:ext cx="3834938" cy="2876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2344650"/>
            <a:ext cx="3297728" cy="4396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5" y="2344649"/>
            <a:ext cx="3297728" cy="43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18547"/>
            <a:ext cx="11297652" cy="2574758"/>
          </a:xfrm>
        </p:spPr>
        <p:txBody>
          <a:bodyPr/>
          <a:lstStyle/>
          <a:p>
            <a:pPr algn="ctr"/>
            <a:r>
              <a:rPr lang="ru-RU" dirty="0" smtClean="0"/>
              <a:t>Проект «Русская изба»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12462"/>
            <a:ext cx="5666873" cy="4250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9" y="112461"/>
            <a:ext cx="5673334" cy="42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365125"/>
            <a:ext cx="117829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Детско</a:t>
            </a:r>
            <a:r>
              <a:rPr lang="ru-RU" dirty="0" smtClean="0"/>
              <a:t> – родительские проекты: «По тропинкам родного края», «Откуда к нам металл пришел», «Урал – опорный край державы»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3" y="2289738"/>
            <a:ext cx="5824803" cy="4368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9738"/>
            <a:ext cx="5824803" cy="43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21" y="4138863"/>
            <a:ext cx="11478126" cy="2322095"/>
          </a:xfrm>
        </p:spPr>
        <p:txBody>
          <a:bodyPr/>
          <a:lstStyle/>
          <a:p>
            <a:pPr algn="ctr"/>
            <a:r>
              <a:rPr lang="ru-RU" dirty="0" smtClean="0"/>
              <a:t>Проект «Жизнь на Руси»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108282"/>
            <a:ext cx="5354053" cy="4015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37" y="108282"/>
            <a:ext cx="5309937" cy="39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431</Words>
  <Application>Microsoft Office PowerPoint</Application>
  <PresentationFormat>Широкоэкранный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Педсовет № 2  Тема: «Современные подходы к организации работы по нравственно-патриотическому воспитанию дошкольников в условиях ФГОС ДО»</vt:lpstr>
      <vt:lpstr>Презентация PowerPoint</vt:lpstr>
      <vt:lpstr>Детство –  это каждодневное открытие мира и поэтому надо сделать так, чтобы оно стало, прежде всего, познанием человека и Отечества, их красоты и величия. В.А. Сухомлинский </vt:lpstr>
      <vt:lpstr>    Задачи: воспитание у ребенка любви и привязанности к семье, родному     дому, детскому саду, родной улице, городу; уважение к людям труда; формирование бережного отношения к родной природе и всему живому; формирование элементарных знаний о правах человека; развитие интереса к русским традициям и промыслам; чувства ответственности и гордости за достижения Родины; толерантности, чувства уважения и симпатии к другим людям, народам, их традициям; расширение представлений о России, ее столице; знакомство детей с символами государства (герб, флаг, гимн). </vt:lpstr>
      <vt:lpstr>РППС в группах Подготовительная</vt:lpstr>
      <vt:lpstr>«Ягодки»                          «Солнышко»                      «Теремок» </vt:lpstr>
      <vt:lpstr>Проект «Русская изба»</vt:lpstr>
      <vt:lpstr>Детско – родительские проекты: «По тропинкам родного края», «Откуда к нам металл пришел», «Урал – опорный край державы»</vt:lpstr>
      <vt:lpstr>Проект «Жизнь на Руси»</vt:lpstr>
      <vt:lpstr>Проект «Мой город»</vt:lpstr>
      <vt:lpstr>Многофункциональный парк по произведениям Мамина Сибиряка</vt:lpstr>
      <vt:lpstr>Деловая игра «Создай проект» в рамках экспериментальной площадки «Широка страна моя родная».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№ 2  Тема: «Современные подходы к организации работы по нравственно-патриотическому воспитанию дошкольников в условиях ФГОС ДО»</dc:title>
  <dc:creator>Пользователь Windows;anenya75@mail.ru;anenya75@mail.ru</dc:creator>
  <cp:lastModifiedBy>Пользователь Windows</cp:lastModifiedBy>
  <cp:revision>18</cp:revision>
  <dcterms:created xsi:type="dcterms:W3CDTF">2022-11-22T04:55:36Z</dcterms:created>
  <dcterms:modified xsi:type="dcterms:W3CDTF">2023-09-04T08:39:18Z</dcterms:modified>
</cp:coreProperties>
</file>