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p14="http://schemas.microsoft.com/office/powerpoint/2010/main" xmlns:r="http://schemas.openxmlformats.org/officeDocument/2006/relationships" xmlns:a="http://schemas.openxmlformats.org/drawingml/2006/main">
  <p:sldMasterIdLst>
    <p:sldMasterId id="2147483886" r:id="rId5"/>
  </p:sldMasterIdLst>
  <p:sldIdLst>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x="12192000" cy="6858000"/>
  <p:notesSz cx="6858000" cy="9144000"/>
  <p:defaultTextStyle>
    <a:lvl1pPr marL="0" marR="0" indent="0" algn="l" defTabSz="914400">
      <a:lnSpc>
        <a:spcPct val="100000"/>
      </a:lnSpc>
      <a:spcBef>
        <a:spcPts val="0"/>
      </a:spcBef>
      <a:spcAft>
        <a:spcPts val="0"/>
      </a:spcAft>
      <a:buNone/>
      <a:tabLst/>
      <a:defRPr lang="ru-ru" sz="1800" b="0" i="0" u="none" strike="noStrike" kern="1" spc="0" baseline="0">
        <a:solidFill>
          <a:schemeClr val="tx1"/>
        </a:solidFill>
        <a:effectLst/>
        <a:latin typeface="Century Gothic" pitchFamily="2" charset="-52"/>
        <a:ea typeface="Century Gothic" pitchFamily="2" charset="-52"/>
        <a:cs typeface="Century Gothic" pitchFamily="2" charset="-52"/>
      </a:defRPr>
    </a:lvl1pPr>
    <a:lvl2pPr marL="457200" marR="0" indent="0" algn="l" defTabSz="914400">
      <a:lnSpc>
        <a:spcPct val="100000"/>
      </a:lnSpc>
      <a:spcBef>
        <a:spcPts val="0"/>
      </a:spcBef>
      <a:spcAft>
        <a:spcPts val="0"/>
      </a:spcAft>
      <a:buNone/>
      <a:tabLst/>
      <a:defRPr lang="ru-ru" sz="1800" b="0" i="0" u="none" strike="noStrike" kern="1" spc="0" baseline="0">
        <a:solidFill>
          <a:schemeClr val="tx1"/>
        </a:solidFill>
        <a:effectLst/>
        <a:latin typeface="Century Gothic" pitchFamily="2" charset="-52"/>
        <a:ea typeface="Century Gothic" pitchFamily="2" charset="-52"/>
        <a:cs typeface="Century Gothic" pitchFamily="2" charset="-52"/>
      </a:defRPr>
    </a:lvl2pPr>
    <a:lvl3pPr marL="914400" marR="0" indent="0" algn="l" defTabSz="914400">
      <a:lnSpc>
        <a:spcPct val="100000"/>
      </a:lnSpc>
      <a:spcBef>
        <a:spcPts val="0"/>
      </a:spcBef>
      <a:spcAft>
        <a:spcPts val="0"/>
      </a:spcAft>
      <a:buNone/>
      <a:tabLst/>
      <a:defRPr lang="ru-ru" sz="1800" b="0" i="0" u="none" strike="noStrike" kern="1" spc="0" baseline="0">
        <a:solidFill>
          <a:schemeClr val="tx1"/>
        </a:solidFill>
        <a:effectLst/>
        <a:latin typeface="Century Gothic" pitchFamily="2" charset="-52"/>
        <a:ea typeface="Century Gothic" pitchFamily="2" charset="-52"/>
        <a:cs typeface="Century Gothic" pitchFamily="2" charset="-52"/>
      </a:defRPr>
    </a:lvl3pPr>
    <a:lvl4pPr marL="1371600" marR="0" indent="0" algn="l" defTabSz="914400">
      <a:lnSpc>
        <a:spcPct val="100000"/>
      </a:lnSpc>
      <a:spcBef>
        <a:spcPts val="0"/>
      </a:spcBef>
      <a:spcAft>
        <a:spcPts val="0"/>
      </a:spcAft>
      <a:buNone/>
      <a:tabLst/>
      <a:defRPr lang="ru-ru" sz="1800" b="0" i="0" u="none" strike="noStrike" kern="1" spc="0" baseline="0">
        <a:solidFill>
          <a:schemeClr val="tx1"/>
        </a:solidFill>
        <a:effectLst/>
        <a:latin typeface="Century Gothic" pitchFamily="2" charset="-52"/>
        <a:ea typeface="Century Gothic" pitchFamily="2" charset="-52"/>
        <a:cs typeface="Century Gothic" pitchFamily="2" charset="-52"/>
      </a:defRPr>
    </a:lvl4pPr>
    <a:lvl5pPr marL="1828800" marR="0" indent="0" algn="l" defTabSz="914400">
      <a:lnSpc>
        <a:spcPct val="100000"/>
      </a:lnSpc>
      <a:spcBef>
        <a:spcPts val="0"/>
      </a:spcBef>
      <a:spcAft>
        <a:spcPts val="0"/>
      </a:spcAft>
      <a:buNone/>
      <a:tabLst/>
      <a:defRPr lang="ru-ru" sz="1800" b="0" i="0" u="none" strike="noStrike" kern="1" spc="0" baseline="0">
        <a:solidFill>
          <a:schemeClr val="tx1"/>
        </a:solidFill>
        <a:effectLst/>
        <a:latin typeface="Century Gothic" pitchFamily="2" charset="-52"/>
        <a:ea typeface="Century Gothic" pitchFamily="2" charset="-52"/>
        <a:cs typeface="Century Gothic" pitchFamily="2" charset="-52"/>
      </a:defRPr>
    </a:lvl5pPr>
    <a:lvl6pPr marL="2286000" marR="0" indent="0" algn="l" defTabSz="914400">
      <a:lnSpc>
        <a:spcPct val="100000"/>
      </a:lnSpc>
      <a:spcBef>
        <a:spcPts val="0"/>
      </a:spcBef>
      <a:spcAft>
        <a:spcPts val="0"/>
      </a:spcAft>
      <a:buNone/>
      <a:tabLst/>
      <a:defRPr lang="ru-ru" sz="1800" b="0" i="0" u="none" strike="noStrike" kern="1" spc="0" baseline="0">
        <a:solidFill>
          <a:schemeClr val="tx1"/>
        </a:solidFill>
        <a:effectLst/>
        <a:latin typeface="Century Gothic" pitchFamily="2" charset="-52"/>
        <a:ea typeface="Century Gothic" pitchFamily="2" charset="-52"/>
        <a:cs typeface="Century Gothic" pitchFamily="2" charset="-52"/>
      </a:defRPr>
    </a:lvl6pPr>
    <a:lvl7pPr marL="2743200" marR="0" indent="0" algn="l" defTabSz="914400">
      <a:lnSpc>
        <a:spcPct val="100000"/>
      </a:lnSpc>
      <a:spcBef>
        <a:spcPts val="0"/>
      </a:spcBef>
      <a:spcAft>
        <a:spcPts val="0"/>
      </a:spcAft>
      <a:buNone/>
      <a:tabLst/>
      <a:defRPr lang="ru-ru" sz="1800" b="0" i="0" u="none" strike="noStrike" kern="1" spc="0" baseline="0">
        <a:solidFill>
          <a:schemeClr val="tx1"/>
        </a:solidFill>
        <a:effectLst/>
        <a:latin typeface="Century Gothic" pitchFamily="2" charset="-52"/>
        <a:ea typeface="Century Gothic" pitchFamily="2" charset="-52"/>
        <a:cs typeface="Century Gothic" pitchFamily="2" charset="-52"/>
      </a:defRPr>
    </a:lvl7pPr>
    <a:lvl8pPr marL="3200400" marR="0" indent="0" algn="l" defTabSz="914400">
      <a:lnSpc>
        <a:spcPct val="100000"/>
      </a:lnSpc>
      <a:spcBef>
        <a:spcPts val="0"/>
      </a:spcBef>
      <a:spcAft>
        <a:spcPts val="0"/>
      </a:spcAft>
      <a:buNone/>
      <a:tabLst/>
      <a:defRPr lang="ru-ru" sz="1800" b="0" i="0" u="none" strike="noStrike" kern="1" spc="0" baseline="0">
        <a:solidFill>
          <a:schemeClr val="tx1"/>
        </a:solidFill>
        <a:effectLst/>
        <a:latin typeface="Century Gothic" pitchFamily="2" charset="-52"/>
        <a:ea typeface="Century Gothic" pitchFamily="2" charset="-52"/>
        <a:cs typeface="Century Gothic" pitchFamily="2" charset="-52"/>
      </a:defRPr>
    </a:lvl8pPr>
    <a:lvl9pPr marL="3657600" marR="0" indent="0" algn="l" defTabSz="914400">
      <a:lnSpc>
        <a:spcPct val="100000"/>
      </a:lnSpc>
      <a:spcBef>
        <a:spcPts val="0"/>
      </a:spcBef>
      <a:spcAft>
        <a:spcPts val="0"/>
      </a:spcAft>
      <a:buNone/>
      <a:tabLst/>
      <a:defRPr lang="ru-ru" sz="1800" b="0" i="0" u="none" strike="noStrike" kern="1" spc="0" baseline="0">
        <a:solidFill>
          <a:schemeClr val="tx1"/>
        </a:solidFill>
        <a:effectLst/>
        <a:latin typeface="Century Gothic" pitchFamily="2" charset="-52"/>
        <a:ea typeface="Century Gothic" pitchFamily="2" charset="-52"/>
        <a:cs typeface="Century Gothic" pitchFamily="2" charset="-52"/>
      </a:defRPr>
    </a:lvl9pPr>
  </p:defaultTextStyle>
</p:presentation>
</file>

<file path=ppt/presProps.xml><?xml version="1.0" encoding="utf-8"?>
<p:presentationPr xmlns:p="http://schemas.openxmlformats.org/presentationml/2006/main" xmlns:p14="http://schemas.microsoft.com/office/powerpoint/2010/main" xmlns:r="http://schemas.openxmlformats.org/officeDocument/2006/relationships" xmlns:a="http://schemas.openxmlformats.org/drawingml/2006/main">
  <p:showPr showNarration="1">
    <p:penClr>
      <a:srgbClr val="0000FF"/>
    </p:penClr>
  </p:showPr>
  <p:extLst>
    <p:ext uri="smNativeData">
      <pr:smAppRevision xmlns:pr="smNativeData" dt="1714046458" val="982" revOS="4"/>
      <pr:smFileRevision xmlns:pr="smNativeData" dt="1714046458" val="0"/>
      <pr:guideOptions xmlns:pr="smNativeData" dt="1714046458" snapToBorders="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p14="http://schemas.microsoft.com/office/powerpoint/2010/main" xmlns:r="http://schemas.openxmlformats.org/officeDocument/2006/relationships" xmlns:a="http://schemas.openxmlformats.org/drawingml/2006/main">
  <p:slideViewPr>
    <p:cSldViewPr snapToGrid="0">
      <p:cViewPr varScale="1">
        <p:scale>
          <a:sx n="60" d="100"/>
          <a:sy n="60" d="100"/>
        </p:scale>
        <p:origin x="80" y="160"/>
      </p:cViewPr>
    </p:cSldViewPr>
  </p:slideViewPr>
  <p:outlineViewPr>
    <p:cViewPr>
      <p:scale>
        <a:sx n="33" d="100"/>
        <a:sy n="33" d="100"/>
      </p:scale>
      <p:origin x="0" y="0"/>
    </p:cViewPr>
  </p:outlineViewPr>
  <p:sorterViewPr>
    <p:cViewPr>
      <p:scale>
        <a:sx n="13" d="100"/>
        <a:sy n="13" d="100"/>
      </p:scale>
      <p:origin x="0" y="0"/>
    </p:cViewPr>
  </p:sorterViewPr>
  <p:notesViewPr>
    <p:cSldViewPr snapToGrid="0">
      <p:cViewPr>
        <p:scale>
          <a:sx n="60" d="100"/>
          <a:sy n="60" d="100"/>
        </p:scale>
        <p:origin x="80" y="160"/>
      </p:cViewPr>
    </p:cSldViewPr>
  </p:notesViewPr>
  <p:gridSpacing cx="71755" cy="71755"/>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slide" Target="slides/slide18.xml"/></Relationship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p14="http://schemas.microsoft.com/office/powerpoint/2010/main" xmlns:r="http://schemas.openxmlformats.org/officeDocument/2006/relationships" xmlns:a="http://schemas.openxmlformats.org/drawing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OAQAAG01AACAFgAAEAAAACYAAAAIAAAAgaAAAAAAAAA="/>
              </a:ext>
            </a:extLst>
          </p:cNvSpPr>
          <p:nvPr>
            <p:ph type="ctrTitle"/>
          </p:nvPr>
        </p:nvSpPr>
        <p:spPr>
          <a:xfrm>
            <a:off x="683895" y="685800"/>
            <a:ext cx="8001000" cy="2971800"/>
          </a:xfrm>
        </p:spPr>
        <p:txBody>
          <a:bodyPr vert="horz" wrap="square" lIns="91440" tIns="45720" rIns="91440" bIns="45720" numCol="1" spcCol="215900" anchor="b">
            <a:prstTxWarp prst="textNoShape">
              <a:avLst/>
            </a:prstTxWarp>
          </a:bodyPr>
          <a:lstStyle>
            <a:lvl1pPr algn="l">
              <a:defRPr lang="ru-ru" sz="4800" cap="all">
                <a:effectLst/>
              </a:defRPr>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endParaRPr lang="en-us" cap="all"/>
          </a:p>
        </p:txBody>
      </p:sp>
      <p:sp>
        <p:nvSpPr>
          <p:cNvPr id="3" name="Subtitle 2"/>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pRcAAJUrAACgIwAAEAAAACYAAAAIAAAAgaAAAAAAAAA="/>
              </a:ext>
            </a:extLst>
          </p:cNvSpPr>
          <p:nvPr>
            <p:ph type="subTitle" idx="1"/>
          </p:nvPr>
        </p:nvSpPr>
        <p:spPr>
          <a:xfrm>
            <a:off x="683895" y="3843655"/>
            <a:ext cx="6400800" cy="1947545"/>
          </a:xfrm>
        </p:spPr>
        <p:txBody>
          <a:bodyPr vert="horz" wrap="square" lIns="91440" tIns="45720" rIns="91440" bIns="45720" numCol="1" spcCol="215900" anchor="t">
            <a:prstTxWarp prst="textNoShape">
              <a:avLst/>
            </a:prstTxWarp>
          </a:bodyPr>
          <a:lstStyle>
            <a:lvl1pPr marL="0" indent="0" algn="l">
              <a:buNone/>
              <a:defRPr lang="ru-ru" sz="2100">
                <a:solidFill>
                  <a:srgbClr val="806209"/>
                </a:solidFill>
              </a:defRPr>
            </a:lvl1pPr>
            <a:lvl2pPr marL="457200" indent="0" algn="ctr">
              <a:buNone/>
              <a:defRPr lang="ru-ru">
                <a:solidFill>
                  <a:srgbClr val="8C8C8C"/>
                </a:solidFill>
              </a:defRPr>
            </a:lvl2pPr>
            <a:lvl3pPr marL="914400" indent="0" algn="ctr">
              <a:buNone/>
              <a:defRPr lang="ru-ru">
                <a:solidFill>
                  <a:srgbClr val="8C8C8C"/>
                </a:solidFill>
              </a:defRPr>
            </a:lvl3pPr>
            <a:lvl4pPr marL="1371600" indent="0" algn="ctr">
              <a:buNone/>
              <a:defRPr lang="ru-ru">
                <a:solidFill>
                  <a:srgbClr val="8C8C8C"/>
                </a:solidFill>
              </a:defRPr>
            </a:lvl4pPr>
            <a:lvl5pPr marL="1828800" indent="0" algn="ctr">
              <a:buNone/>
              <a:defRPr lang="ru-ru">
                <a:solidFill>
                  <a:srgbClr val="8C8C8C"/>
                </a:solidFill>
              </a:defRPr>
            </a:lvl5pPr>
            <a:lvl6pPr marL="2286000" indent="0" algn="ctr">
              <a:buNone/>
              <a:defRPr lang="ru-ru">
                <a:solidFill>
                  <a:srgbClr val="8C8C8C"/>
                </a:solidFill>
              </a:defRPr>
            </a:lvl6pPr>
            <a:lvl7pPr marL="2743200" indent="0" algn="ctr">
              <a:buNone/>
              <a:defRPr lang="ru-ru">
                <a:solidFill>
                  <a:srgbClr val="8C8C8C"/>
                </a:solidFill>
              </a:defRPr>
            </a:lvl7pPr>
            <a:lvl8pPr marL="3200400" indent="0" algn="ctr">
              <a:buNone/>
              <a:defRPr lang="ru-ru">
                <a:solidFill>
                  <a:srgbClr val="8C8C8C"/>
                </a:solidFill>
              </a:defRPr>
            </a:lvl8pPr>
            <a:lvl9pPr marL="3657600" indent="0" algn="ctr">
              <a:buNone/>
              <a:defRPr lang="ru-ru">
                <a:solidFill>
                  <a:srgbClr val="8C8C8C"/>
                </a:solidFill>
              </a:defRPr>
            </a:lvl9pPr>
          </a:lstStyle>
          <a:p>
            <a:pPr>
              <a:defRPr lang="ru-ru"/>
            </a:pPr>
            <a:r>
              <a:t>Образец подзаголовка</a:t>
            </a:r>
            <a:endParaRPr lang="en-us"/>
          </a:p>
        </p:txBody>
      </p:sp>
      <p:sp>
        <p:nvSpPr>
          <p:cNvPr id="4"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7933-7D9E-DD8F-D030-8BDA377E26DE}" type="datetime1">
              <a:rPr lang="ru-ru"/>
              <a:t>16.04.2024</a:t>
            </a:fld>
            <a:endParaRPr lang="ru-ru"/>
          </a:p>
        </p:txBody>
      </p:sp>
      <p:sp>
        <p:nvSpPr>
          <p:cNvPr id="5"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6"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44AB-E59E-DDB2-D030-13E70A7E2646}" type="slidenum">
              <a:rPr lang="ru-ru"/>
              <a:t>‹#›</a:t>
            </a:fld>
            <a:endParaRPr lang="ru-ru"/>
          </a:p>
        </p:txBody>
      </p:sp>
      <p:sp>
        <p:nvSpPr>
          <p:cNvPr id="7" name="Straight Connector 15"/>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U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gAAAAIAAAACAAAAAMDA/wB/f38AAAAAAAAAAAAAAAAAAAAAAAAAAAAhAAAAGAAAABQAAACdMgAADQAAAA1KAAB9FwAAEAAAACYAAAAIAAAA//////////8="/>
              </a:ext>
            </a:extLst>
          </p:cNvSpPr>
          <p:nvPr/>
        </p:nvSpPr>
        <p:spPr>
          <a:xfrm flipH="1">
            <a:off x="8227695" y="8255"/>
            <a:ext cx="3810000" cy="3810000"/>
          </a:xfrm>
          <a:prstGeom prst="line">
            <a:avLst/>
          </a:prstGeom>
          <a:noFill/>
          <a:ln w="12700" cap="flat" cmpd="sng" algn="ctr">
            <a:solidFill>
              <a:schemeClr val="tx1"/>
            </a:solidFill>
            <a:prstDash val="solid"/>
            <a:headEnd type="none"/>
            <a:tailEnd type="none"/>
          </a:ln>
          <a:effectLst/>
        </p:spPr>
      </p:sp>
      <p:sp>
        <p:nvSpPr>
          <p:cNvPr id="8" name="Straight Connector 16"/>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U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Gw9InAMAAAAEAAAAAAAAAAAAAAAAAAAAAAAAAAeAAAAaAAAAAAAAAAAAAAAAAAAAAAAAAAAAAAAECcAABAnAAAAAAAAAAAAAAAAAAAAAAAAAAAAAAAAAAAAAAAAAAAAABQAAAAAAAAAwMD/AAAAAABkAAAAMgAAAAAAAABkAAAAAAAAAH9/fwAKAAAAHwAAAFQAAAD///8AAAAAAQAAAAAAAAAAAAAAAAAAAAAAAAAAAAAAAAAAAAAAAAAAAAAAAgAAAAIAAAACAAAAAMDA/wB/f38AAAAAAAAAAAAAAAAAAAAAAAAAAAAhAAAAGAAAABQAAACTJQAAkAAAAPtKAAD4JQAAEAAAACYAAAAIAAAA//////////8="/>
              </a:ext>
            </a:extLst>
          </p:cNvSpPr>
          <p:nvPr/>
        </p:nvSpPr>
        <p:spPr>
          <a:xfrm flipH="1">
            <a:off x="6108065" y="91440"/>
            <a:ext cx="6080760" cy="6080760"/>
          </a:xfrm>
          <a:prstGeom prst="line">
            <a:avLst/>
          </a:prstGeom>
          <a:noFill/>
          <a:ln w="12700" cap="flat" cmpd="sng" algn="ctr">
            <a:solidFill>
              <a:schemeClr val="tx1"/>
            </a:solidFill>
            <a:prstDash val="solid"/>
            <a:headEnd type="none"/>
            <a:tailEnd type="none"/>
          </a:ln>
          <a:effectLst/>
        </p:spPr>
      </p:sp>
      <p:sp>
        <p:nvSpPr>
          <p:cNvPr id="9" name="Straight Connector 18"/>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U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GE6ZWYMAAAAEAAAAAAAAAAAAAAAAAAAAAAAAAAeAAAAaAAAAAAAAAAAAAAAAAAAAAAAAAAAAAAAECcAABAnAAAAAAAAAAAAAAAAAAAAAAAAAAAAAAAAAAAAAAAAAAAAABQAAAAAAAAAwMD/AAAAAABkAAAAMgAAAAAAAABkAAAAAAAAAH9/fwAKAAAAHwAAAFQAAAD///8AAAAAAQAAAAAAAAAAAAAAAAAAAAAAAAAAAAAAAAAAAAAAAAAAAAAAAgAAAAIAAAACAAAAAMDA/wB/f38AAAAAAAAAAAAAAAAAAAAAAAAAAAAhAAAAGAAAABQAAACDLAAAaAEAAPtKAADgHwAAEAAAACYAAAAIAAAA//////////8="/>
              </a:ext>
            </a:extLst>
          </p:cNvSpPr>
          <p:nvPr/>
        </p:nvSpPr>
        <p:spPr>
          <a:xfrm flipH="1">
            <a:off x="7235825" y="228600"/>
            <a:ext cx="4953000" cy="4953000"/>
          </a:xfrm>
          <a:prstGeom prst="line">
            <a:avLst/>
          </a:prstGeom>
          <a:noFill/>
          <a:ln w="12700" cap="flat" cmpd="sng" algn="ctr">
            <a:solidFill>
              <a:schemeClr val="tx1"/>
            </a:solidFill>
            <a:prstDash val="solid"/>
            <a:headEnd type="none"/>
            <a:tailEnd type="none"/>
          </a:ln>
          <a:effectLst/>
        </p:spPr>
      </p:sp>
      <p:sp>
        <p:nvSpPr>
          <p:cNvPr id="10" name="Straight Connector 20"/>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y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CB2YWwMAAAAEAAAAAAAAAAAAAAAAAAAAAAAAAAeAAAAaAAAAAAAAAAAAAAAAAAAAAAAAAAAAAAAECcAABAnAAAAAAAAAAAAAAAAAAAAAAAAAAAAAAAAAAAAAAAAAAAAABQAAAAAAAAAwMD/AAAAAABkAAAAMgAAAAAAAABkAAAAAAAAAH9/fwAKAAAAHwAAAFQAAAD///8AAAAAAQAAAAAAAAAAAAAAAAAAAAAAAAAAAAAAAAAAAAAAAAAAAAAAAgAAAAIAAAACAAAAAMDA/wB/f38AAAAAAAAAAAAAAAAAAAAAAAAAAAAhAAAAGAAAABQAAAAgLQAAMwAAAPtKAAANHgAAEAAAACYAAAAIAAAA//////////8="/>
              </a:ext>
            </a:extLst>
          </p:cNvSpPr>
          <p:nvPr/>
        </p:nvSpPr>
        <p:spPr>
          <a:xfrm flipH="1">
            <a:off x="7335520" y="32385"/>
            <a:ext cx="4853305" cy="4852670"/>
          </a:xfrm>
          <a:prstGeom prst="line">
            <a:avLst/>
          </a:prstGeom>
          <a:noFill/>
          <a:ln w="31750" cap="flat" cmpd="sng" algn="ctr">
            <a:solidFill>
              <a:schemeClr val="tx1"/>
            </a:solidFill>
            <a:prstDash val="solid"/>
            <a:headEnd type="none"/>
            <a:tailEnd type="none"/>
          </a:ln>
          <a:effectLst/>
        </p:spPr>
      </p:sp>
      <p:sp>
        <p:nvSpPr>
          <p:cNvPr id="11" name="Straight Connector 22"/>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y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CJ7MjgMAAAAEAAAAAAAAAAAAAAAAAAAAAAAAAAeAAAAaAAAAAAAAAAAAAAAAAAAAAAAAAAAAAAAECcAABAnAAAAAAAAAAAAAAAAAAAAAAAAAAAAAAAAAAAAAAAAAAAAABQAAAAAAAAAwMD/AAAAAABkAAAAMgAAAAAAAABkAAAAAAAAAH9/fwAKAAAAHwAAAFQAAAD///8AAAAAAQAAAAAAAAAAAAAAAAAAAAAAAAAAAAAAAAAAAAAAAAAAAAAAAgAAAAIAAAACAAAAAMDA/wB/f38AAAAAAAAAAAAAAAAAAAAAAAAAAAAhAAAAGAAAABQAAABDMAAAwAMAAPtKAAB4HgAAEAAAACYAAAAIAAAA//////////8="/>
              </a:ext>
            </a:extLst>
          </p:cNvSpPr>
          <p:nvPr/>
        </p:nvSpPr>
        <p:spPr>
          <a:xfrm flipH="1">
            <a:off x="7845425" y="609600"/>
            <a:ext cx="4343400" cy="4343400"/>
          </a:xfrm>
          <a:prstGeom prst="line">
            <a:avLst/>
          </a:prstGeom>
          <a:noFill/>
          <a:ln w="31750" cap="flat" cmpd="sng" algn="ctr">
            <a:solidFill>
              <a:schemeClr val="tx1"/>
            </a:solidFill>
            <a:prstDash val="solid"/>
            <a:headEnd type="none"/>
            <a:tailEnd type="none"/>
          </a:ln>
          <a:effectLst/>
        </p:spPr>
      </p:sp>
    </p:spTree>
  </p:cSld>
  <p:clrMapOvr>
    <a:masterClrMapping/>
  </p:clrMapOvr>
</p:sldLayout>
</file>

<file path=ppt/slideLayouts/slideLayout2.xml><?xml version="1.0" encoding="utf-8"?>
<p:sldLayout xmlns:p="http://schemas.openxmlformats.org/presentationml/2006/main" xmlns:p14="http://schemas.microsoft.com/office/powerpoint/2010/main" xmlns:r="http://schemas.openxmlformats.org/officeDocument/2006/relationships" xmlns:a="http://schemas.openxmlformats.org/drawing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mxsAALU4AADgJAAAEAAAACYAAAAIAAAAAAAAAAAAAAA="/>
              </a:ext>
            </a:extLst>
          </p:cNvSpPr>
          <p:nvPr>
            <p:ph type="title"/>
          </p:nvPr>
        </p:nvSpPr>
        <p:spPr/>
        <p:txBody>
          <a:bodyPr/>
          <a:lstStyle/>
          <a:p>
            <a:pPr>
              <a:defRPr lang="ru-ru" cap="all"/>
            </a:pPr>
            <a:r>
              <a:t>Образец заголовка</a:t>
            </a:r>
            <a:endParaRPr lang="en-us" cap="all"/>
          </a:p>
        </p:txBody>
      </p:sp>
      <p:sp>
        <p:nvSpPr>
          <p:cNvPr id="3" name="Content Placeholder 2"/>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OAQAALU4AAB1GgAAEAAAACYAAAAIAAAAAAAAAAAAAAA="/>
              </a:ext>
            </a:extLst>
          </p:cNvSpPr>
          <p:nvPr>
            <p:ph idx="1"/>
          </p:nvPr>
        </p:nvSpPr>
        <p:spPr/>
        <p:txBody>
          <a:bodyPr/>
          <a:lstStyle/>
          <a:p>
            <a:pPr>
              <a:defRPr lang="ru-ru"/>
            </a:pPr>
            <a:r>
              <a:t>Образец текста</a:t>
            </a:r>
          </a:p>
          <a:p>
            <a:pPr lvl="1">
              <a:defRPr lang="ru-ru"/>
            </a:pPr>
            <a:r>
              <a:t>Второй уровень</a:t>
            </a:r>
          </a:p>
          <a:p>
            <a:pPr lvl="2">
              <a:defRPr lang="ru-ru"/>
            </a:pPr>
            <a:r>
              <a:t>Третий уровень</a:t>
            </a:r>
          </a:p>
          <a:p>
            <a:pPr lvl="3">
              <a:defRPr lang="ru-ru"/>
            </a:pPr>
            <a:r>
              <a:t>Четвертый уровень</a:t>
            </a:r>
          </a:p>
          <a:p>
            <a:pPr lvl="4">
              <a:defRPr lang="ru-ru"/>
            </a:pPr>
            <a:r>
              <a:t>Пятый уровень</a:t>
            </a:r>
            <a:endParaRPr lang="en-us"/>
          </a:p>
        </p:txBody>
      </p:sp>
      <p:sp>
        <p:nvSpPr>
          <p:cNvPr id="4"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6615-5B9E-DD90-D030-ADC5287E26F8}" type="datetime1">
              <a:rPr lang="ru-ru"/>
              <a:t>16.04.2024</a:t>
            </a:fld>
            <a:endParaRPr lang="ru-ru"/>
          </a:p>
        </p:txBody>
      </p:sp>
      <p:sp>
        <p:nvSpPr>
          <p:cNvPr id="5"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6"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69B3-FD9E-DD9F-D030-0BCA277E265E}" type="slidenum">
              <a:rPr lang="ru-ru"/>
              <a:t>‹#›</a:t>
            </a:fld>
            <a:endParaRPr lang="ru-ru"/>
          </a:p>
        </p:txBody>
      </p:sp>
    </p:spTree>
  </p:cSld>
  <p:clrMapOvr>
    <a:masterClrMapping/>
  </p:clrMapOvr>
</p:sldLayout>
</file>

<file path=ppt/slideLayouts/slideLayout3.xml><?xml version="1.0" encoding="utf-8"?>
<p:sldLayout xmlns:p="http://schemas.openxmlformats.org/presentationml/2006/main" xmlns:p14="http://schemas.microsoft.com/office/powerpoint/2010/main" xmlns:r="http://schemas.openxmlformats.org/officeDocument/2006/relationships" xmlns:a="http://schemas.openxmlformats.org/drawing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WAwAALU4AABhGgAAEAAAACYAAAAIAAAAgaAAAAAAAAA="/>
              </a:ext>
            </a:extLst>
          </p:cNvSpPr>
          <p:nvPr>
            <p:ph type="title"/>
          </p:nvPr>
        </p:nvSpPr>
        <p:spPr>
          <a:xfrm>
            <a:off x="683895" y="2006600"/>
            <a:ext cx="8534400" cy="2281555"/>
          </a:xfrm>
        </p:spPr>
        <p:txBody>
          <a:bodyPr vert="horz" wrap="square" lIns="91440" tIns="45720" rIns="91440" bIns="45720" numCol="1" spcCol="215900" anchor="b">
            <a:prstTxWarp prst="textNoShape">
              <a:avLst/>
            </a:prstTxWarp>
          </a:bodyPr>
          <a:lstStyle>
            <a:lvl1pPr algn="l">
              <a:defRPr lang="ru-ru" sz="3600" b="0" cap="all"/>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endParaRPr lang="en-us" cap="all"/>
          </a:p>
        </p:txBody>
      </p:sp>
      <p:sp>
        <p:nvSpPr>
          <p:cNvPr id="3" name="Text Placeholder 2"/>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2BAAAqBsAALY4AADgJAAAEAAAACYAAAAIAAAAgaAAAAAAAAA="/>
              </a:ext>
            </a:extLst>
          </p:cNvSpPr>
          <p:nvPr>
            <p:ph idx="1"/>
          </p:nvPr>
        </p:nvSpPr>
        <p:spPr>
          <a:xfrm>
            <a:off x="684530" y="4495800"/>
            <a:ext cx="8534400" cy="1498600"/>
          </a:xfrm>
        </p:spPr>
        <p:txBody>
          <a:bodyPr vert="horz" wrap="square" lIns="91440" tIns="45720" rIns="91440" bIns="45720" numCol="1" spcCol="215900" anchor="t">
            <a:prstTxWarp prst="textNoShape">
              <a:avLst/>
            </a:prstTxWarp>
          </a:bodyPr>
          <a:lstStyle>
            <a:lvl1pPr marL="0" indent="0" algn="l">
              <a:buNone/>
              <a:defRPr lang="ru-ru" sz="1800">
                <a:solidFill>
                  <a:srgbClr val="806209"/>
                </a:solidFill>
              </a:defRPr>
            </a:lvl1pPr>
            <a:lvl2pPr marL="457200" indent="0">
              <a:buNone/>
              <a:defRPr lang="ru-ru" sz="1800">
                <a:solidFill>
                  <a:srgbClr val="8C8C8C"/>
                </a:solidFill>
              </a:defRPr>
            </a:lvl2pPr>
            <a:lvl3pPr marL="914400" indent="0">
              <a:buNone/>
              <a:defRPr lang="ru-ru" sz="1600">
                <a:solidFill>
                  <a:srgbClr val="8C8C8C"/>
                </a:solidFill>
              </a:defRPr>
            </a:lvl3pPr>
            <a:lvl4pPr marL="1371600" indent="0">
              <a:buNone/>
              <a:defRPr lang="ru-ru" sz="1400">
                <a:solidFill>
                  <a:srgbClr val="8C8C8C"/>
                </a:solidFill>
              </a:defRPr>
            </a:lvl4pPr>
            <a:lvl5pPr marL="1828800" indent="0">
              <a:buNone/>
              <a:defRPr lang="ru-ru" sz="1400">
                <a:solidFill>
                  <a:srgbClr val="8C8C8C"/>
                </a:solidFill>
              </a:defRPr>
            </a:lvl5pPr>
            <a:lvl6pPr marL="2286000" indent="0">
              <a:buNone/>
              <a:defRPr lang="ru-ru" sz="1400">
                <a:solidFill>
                  <a:srgbClr val="8C8C8C"/>
                </a:solidFill>
              </a:defRPr>
            </a:lvl6pPr>
            <a:lvl7pPr marL="2743200" indent="0">
              <a:buNone/>
              <a:defRPr lang="ru-ru" sz="1400">
                <a:solidFill>
                  <a:srgbClr val="8C8C8C"/>
                </a:solidFill>
              </a:defRPr>
            </a:lvl7pPr>
            <a:lvl8pPr marL="3200400" indent="0">
              <a:buNone/>
              <a:defRPr lang="ru-ru" sz="1400">
                <a:solidFill>
                  <a:srgbClr val="8C8C8C"/>
                </a:solidFill>
              </a:defRPr>
            </a:lvl8pPr>
            <a:lvl9pPr marL="3657600" indent="0">
              <a:buNone/>
              <a:defRPr lang="ru-ru" sz="1400">
                <a:solidFill>
                  <a:srgbClr val="8C8C8C"/>
                </a:solidFill>
              </a:defRPr>
            </a:lvl9pPr>
          </a:lstStyle>
          <a:p>
            <a:pPr>
              <a:defRPr lang="ru-ru"/>
            </a:pPr>
            <a:r>
              <a:t>Образец текста</a:t>
            </a:r>
          </a:p>
        </p:txBody>
      </p:sp>
      <p:sp>
        <p:nvSpPr>
          <p:cNvPr id="4"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0D55-1B9E-DDFB-D030-EDAE437E26B8}" type="datetime1">
              <a:rPr lang="ru-ru"/>
              <a:t>16.04.2024</a:t>
            </a:fld>
            <a:endParaRPr lang="ru-ru"/>
          </a:p>
        </p:txBody>
      </p:sp>
      <p:sp>
        <p:nvSpPr>
          <p:cNvPr id="5"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z50wY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6"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780E-409E-DD8E-D030-B6DB367E26E3}" type="slidenum">
              <a:rPr lang="ru-ru"/>
              <a:t>‹#›</a:t>
            </a:fld>
            <a:endParaRPr lang="ru-ru"/>
          </a:p>
        </p:txBody>
      </p:sp>
    </p:spTree>
  </p:cSld>
  <p:clrMapOvr>
    <a:masterClrMapping/>
  </p:clrMapOvr>
</p:sldLayout>
</file>

<file path=ppt/slideLayouts/slideLayout4.xml><?xml version="1.0" encoding="utf-8"?>
<p:sldLayout xmlns:p="http://schemas.openxmlformats.org/presentationml/2006/main" xmlns:p14="http://schemas.microsoft.com/office/powerpoint/2010/main" xmlns:r="http://schemas.openxmlformats.org/officeDocument/2006/relationships" xmlns:a="http://schemas.openxmlformats.org/drawingml/2006/main" type="twoObj" preserve="1">
  <p:cSld name="Два объекта">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mxsAALU4AADgJAAAEAAAACYAAAAIAAAAAAAAAAAAAAA="/>
              </a:ext>
            </a:extLst>
          </p:cNvSpPr>
          <p:nvPr>
            <p:ph type="title"/>
          </p:nvPr>
        </p:nvSpPr>
        <p:spPr/>
        <p:txBody>
          <a:bodyPr/>
          <a:lstStyle/>
          <a:p>
            <a:pPr>
              <a:defRPr lang="ru-ru" cap="all"/>
            </a:pPr>
            <a:r>
              <a:t>Образец заголовка</a:t>
            </a:r>
            <a:endParaRPr lang="en-us" cap="all"/>
          </a:p>
        </p:txBody>
      </p:sp>
      <p:sp>
        <p:nvSpPr>
          <p:cNvPr id="3" name="Content Placeholder 2"/>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OAQAAJUiAAB1GgAAEAAAACYAAAAIAAAAASAAAAAAAAA="/>
              </a:ext>
            </a:extLst>
          </p:cNvSpPr>
          <p:nvPr>
            <p:ph idx="1"/>
          </p:nvPr>
        </p:nvSpPr>
        <p:spPr>
          <a:xfrm>
            <a:off x="683895" y="685800"/>
            <a:ext cx="4937760" cy="3615055"/>
          </a:xfrm>
        </p:spPr>
        <p:txBody>
          <a:bodyPr vert="horz" wrap="square" lIns="91440" tIns="45720" rIns="91440" bIns="45720" numCol="1" spcCol="215900" anchor="ctr">
            <a:prstTxWarp prst="textNoShape">
              <a:avLst/>
            </a:prstTxWarp>
          </a:bodyPr>
          <a:lstStyle/>
          <a:p>
            <a:pPr>
              <a:defRPr lang="ru-ru"/>
            </a:pPr>
            <a:r>
              <a:t>Образец текста</a:t>
            </a:r>
          </a:p>
          <a:p>
            <a:pPr lvl="1">
              <a:defRPr lang="ru-ru"/>
            </a:pPr>
            <a:r>
              <a:t>Второй уровень</a:t>
            </a:r>
          </a:p>
          <a:p>
            <a:pPr lvl="2">
              <a:defRPr lang="ru-ru"/>
            </a:pPr>
            <a:r>
              <a:t>Третий уровень</a:t>
            </a:r>
          </a:p>
          <a:p>
            <a:pPr lvl="3">
              <a:defRPr lang="ru-ru"/>
            </a:pPr>
            <a:r>
              <a:t>Четвертый уровень</a:t>
            </a:r>
          </a:p>
          <a:p>
            <a:pPr lvl="4">
              <a:defRPr lang="ru-ru"/>
            </a:pPr>
            <a:r>
              <a:t>Пятый уровень</a:t>
            </a:r>
            <a:endParaRPr lang="en-us"/>
          </a:p>
        </p:txBody>
      </p:sp>
      <p:sp>
        <p:nvSpPr>
          <p:cNvPr id="4" name="Content Placeholder 3"/>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P///w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C7IwAAOAQAABVCAAB1GgAAEAAAACYAAAAIAAAAASAAAAAAAAA="/>
              </a:ext>
            </a:extLst>
          </p:cNvSpPr>
          <p:nvPr>
            <p:ph idx="2"/>
          </p:nvPr>
        </p:nvSpPr>
        <p:spPr>
          <a:xfrm>
            <a:off x="5808345" y="685800"/>
            <a:ext cx="4933950" cy="3615055"/>
          </a:xfrm>
        </p:spPr>
        <p:txBody>
          <a:bodyPr vert="horz" wrap="square" lIns="91440" tIns="45720" rIns="91440" bIns="45720" numCol="1" spcCol="215900" anchor="ctr">
            <a:prstTxWarp prst="textNoShape">
              <a:avLst/>
            </a:prstTxWarp>
          </a:bodyPr>
          <a:lstStyle/>
          <a:p>
            <a:pPr>
              <a:defRPr lang="ru-ru"/>
            </a:pPr>
            <a:r>
              <a:t>Образец текста</a:t>
            </a:r>
          </a:p>
          <a:p>
            <a:pPr lvl="1">
              <a:defRPr lang="ru-ru"/>
            </a:pPr>
            <a:r>
              <a:t>Второй уровень</a:t>
            </a:r>
          </a:p>
          <a:p>
            <a:pPr lvl="2">
              <a:defRPr lang="ru-ru"/>
            </a:pPr>
            <a:r>
              <a:t>Третий уровень</a:t>
            </a:r>
          </a:p>
          <a:p>
            <a:pPr lvl="3">
              <a:defRPr lang="ru-ru"/>
            </a:pPr>
            <a:r>
              <a:t>Четвертый уровень</a:t>
            </a:r>
          </a:p>
          <a:p>
            <a:pPr lvl="4">
              <a:defRPr lang="ru-ru"/>
            </a:pPr>
            <a:r>
              <a:t>Пятый уровень</a:t>
            </a:r>
            <a:endParaRPr lang="en-us"/>
          </a:p>
        </p:txBody>
      </p:sp>
      <p:sp>
        <p:nvSpPr>
          <p:cNvPr id="5" name="Date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12C2-8C9E-DDE4-D030-7AB15C7E262F}" type="datetime1">
              <a:rPr lang="ru-ru"/>
              <a:t>16.04.2024</a:t>
            </a:fld>
            <a:endParaRPr lang="ru-ru"/>
          </a:p>
        </p:txBody>
      </p:sp>
      <p:sp>
        <p:nvSpPr>
          <p:cNvPr id="6" name="Footer Placeholder 5"/>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P///w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7" name="Slide Number Placeholder 6"/>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P///w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3BFC-B29E-DDCD-D030-4498757E2611}" type="slidenum">
              <a:rPr lang="ru-ru"/>
              <a:t>‹#›</a:t>
            </a:fld>
            <a:endParaRPr lang="ru-ru"/>
          </a:p>
        </p:txBody>
      </p:sp>
    </p:spTree>
  </p:cSld>
  <p:clrMapOvr>
    <a:masterClrMapping/>
  </p:clrMapOvr>
</p:sldLayout>
</file>

<file path=ppt/slideLayouts/slideLayout5.xml><?xml version="1.0" encoding="utf-8"?>
<p:sldLayout xmlns:p="http://schemas.openxmlformats.org/presentationml/2006/main" xmlns:p14="http://schemas.microsoft.com/office/powerpoint/2010/main" xmlns:r="http://schemas.openxmlformats.org/officeDocument/2006/relationships" xmlns:a="http://schemas.openxmlformats.org/drawingml/2006/main" type="twoTxTwoObj" preserve="1">
  <p:cSld name="Сравнение">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Bwu2gY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mxsAALU4AADgJAAAEAAAACYAAAAIAAAAAAAAAAAAAAA="/>
              </a:ext>
            </a:extLst>
          </p:cNvSpPr>
          <p:nvPr>
            <p:ph type="title"/>
          </p:nvPr>
        </p:nvSpPr>
        <p:spPr/>
        <p:txBody>
          <a:bodyPr/>
          <a:lstStyle/>
          <a:p>
            <a:pPr>
              <a:defRPr lang="ru-ru" cap="all"/>
            </a:pPr>
            <a:r>
              <a:t>Образец заголовка</a:t>
            </a:r>
            <a:endParaRPr lang="en-us" cap="all"/>
          </a:p>
        </p:txBody>
      </p:sp>
      <p:sp>
        <p:nvSpPr>
          <p:cNvPr id="3" name="Text Placeholder 2"/>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7BQAAOAQAAJUiAADDBwAAEAAAACYAAAAIAAAAgaAAAAAAAAA="/>
              </a:ext>
            </a:extLst>
          </p:cNvSpPr>
          <p:nvPr>
            <p:ph idx="1"/>
          </p:nvPr>
        </p:nvSpPr>
        <p:spPr>
          <a:xfrm>
            <a:off x="972185" y="685800"/>
            <a:ext cx="4649470" cy="575945"/>
          </a:xfrm>
        </p:spPr>
        <p:txBody>
          <a:bodyPr vert="horz" wrap="square" lIns="91440" tIns="45720" rIns="91440" bIns="45720" numCol="1" spcCol="215900" anchor="b">
            <a:prstTxWarp prst="textNoShape">
              <a:avLst/>
            </a:prstTxWarp>
          </a:bodyPr>
          <a:lstStyle>
            <a:lvl1pPr marL="0" indent="0">
              <a:buNone/>
              <a:defRPr lang="ru-ru" sz="2800" b="0">
                <a:solidFill>
                  <a:schemeClr val="tx1"/>
                </a:solidFill>
              </a:defRPr>
            </a:lvl1pPr>
            <a:lvl2pPr marL="457200" indent="0">
              <a:buNone/>
              <a:defRPr lang="ru-ru" sz="2000" b="1"/>
            </a:lvl2pPr>
            <a:lvl3pPr marL="914400" indent="0">
              <a:buNone/>
              <a:defRPr lang="ru-ru" sz="1800" b="1"/>
            </a:lvl3pPr>
            <a:lvl4pPr marL="1371600" indent="0">
              <a:buNone/>
              <a:defRPr lang="ru-ru" sz="1600" b="1"/>
            </a:lvl4pPr>
            <a:lvl5pPr marL="1828800" indent="0">
              <a:buNone/>
              <a:defRPr lang="ru-ru" sz="1600" b="1"/>
            </a:lvl5pPr>
            <a:lvl6pPr marL="2286000" indent="0">
              <a:buNone/>
              <a:defRPr lang="ru-ru" sz="1600" b="1"/>
            </a:lvl6pPr>
            <a:lvl7pPr marL="2743200" indent="0">
              <a:buNone/>
              <a:defRPr lang="ru-ru" sz="1600" b="1"/>
            </a:lvl7pPr>
            <a:lvl8pPr marL="3200400" indent="0">
              <a:buNone/>
              <a:defRPr lang="ru-ru" sz="1600" b="1"/>
            </a:lvl8pPr>
            <a:lvl9pPr marL="3657600" indent="0">
              <a:buNone/>
              <a:defRPr lang="ru-ru" sz="1600" b="1"/>
            </a:lvl9pPr>
          </a:lstStyle>
          <a:p>
            <a:pPr>
              <a:defRPr lang="ru-ru"/>
            </a:pPr>
            <a:r>
              <a:t>Образец текста</a:t>
            </a:r>
          </a:p>
        </p:txBody>
      </p:sp>
      <p:sp>
        <p:nvSpPr>
          <p:cNvPr id="4" name="Content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0QcAAJUiAAB1GgAAEAAAACYAAAAIAAAAgSAAAAAAAAA="/>
              </a:ext>
            </a:extLst>
          </p:cNvSpPr>
          <p:nvPr>
            <p:ph idx="2"/>
          </p:nvPr>
        </p:nvSpPr>
        <p:spPr>
          <a:xfrm>
            <a:off x="683895" y="1270635"/>
            <a:ext cx="4937760" cy="3030220"/>
          </a:xfrm>
        </p:spPr>
        <p:txBody>
          <a:bodyPr vert="horz" wrap="square" lIns="91440" tIns="45720" rIns="91440" bIns="45720" numCol="1" spcCol="215900" anchor="t">
            <a:prstTxWarp prst="textNoShape">
              <a:avLst/>
            </a:prstTxWarp>
          </a:bodyPr>
          <a:lstStyle/>
          <a:p>
            <a:pPr>
              <a:defRPr lang="ru-ru"/>
            </a:pPr>
            <a:r>
              <a:t>Образец текста</a:t>
            </a:r>
          </a:p>
          <a:p>
            <a:pPr lvl="1">
              <a:defRPr lang="ru-ru"/>
            </a:pPr>
            <a:r>
              <a:t>Второй уровень</a:t>
            </a:r>
          </a:p>
          <a:p>
            <a:pPr lvl="2">
              <a:defRPr lang="ru-ru"/>
            </a:pPr>
            <a:r>
              <a:t>Третий уровень</a:t>
            </a:r>
          </a:p>
          <a:p>
            <a:pPr lvl="3">
              <a:defRPr lang="ru-ru"/>
            </a:pPr>
            <a:r>
              <a:t>Четвертый уровень</a:t>
            </a:r>
          </a:p>
          <a:p>
            <a:pPr lvl="4">
              <a:defRPr lang="ru-ru"/>
            </a:pPr>
            <a:r>
              <a:t>Пятый уровень</a:t>
            </a:r>
            <a:endParaRPr lang="en-us"/>
          </a:p>
        </p:txBody>
      </p:sp>
      <p:sp>
        <p:nvSpPr>
          <p:cNvPr id="5" name="Text Placeholder 4"/>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BlJQAAOAQAABhCAADDBwAAEAAAACYAAAAIAAAAgaAAAAAAAAA="/>
              </a:ext>
            </a:extLst>
          </p:cNvSpPr>
          <p:nvPr>
            <p:ph idx="3"/>
          </p:nvPr>
        </p:nvSpPr>
        <p:spPr>
          <a:xfrm>
            <a:off x="6078855" y="685800"/>
            <a:ext cx="4665345" cy="575945"/>
          </a:xfrm>
        </p:spPr>
        <p:txBody>
          <a:bodyPr vert="horz" wrap="square" lIns="91440" tIns="45720" rIns="91440" bIns="45720" numCol="1" spcCol="215900" anchor="b">
            <a:prstTxWarp prst="textNoShape">
              <a:avLst/>
            </a:prstTxWarp>
          </a:bodyPr>
          <a:lstStyle>
            <a:lvl1pPr marL="0" indent="0">
              <a:buNone/>
              <a:defRPr lang="ru-ru" sz="2800" b="0">
                <a:solidFill>
                  <a:schemeClr val="tx1"/>
                </a:solidFill>
              </a:defRPr>
            </a:lvl1pPr>
            <a:lvl2pPr marL="457200" indent="0">
              <a:buNone/>
              <a:defRPr lang="ru-ru" sz="2000" b="1"/>
            </a:lvl2pPr>
            <a:lvl3pPr marL="914400" indent="0">
              <a:buNone/>
              <a:defRPr lang="ru-ru" sz="1800" b="1"/>
            </a:lvl3pPr>
            <a:lvl4pPr marL="1371600" indent="0">
              <a:buNone/>
              <a:defRPr lang="ru-ru" sz="1600" b="1"/>
            </a:lvl4pPr>
            <a:lvl5pPr marL="1828800" indent="0">
              <a:buNone/>
              <a:defRPr lang="ru-ru" sz="1600" b="1"/>
            </a:lvl5pPr>
            <a:lvl6pPr marL="2286000" indent="0">
              <a:buNone/>
              <a:defRPr lang="ru-ru" sz="1600" b="1"/>
            </a:lvl6pPr>
            <a:lvl7pPr marL="2743200" indent="0">
              <a:buNone/>
              <a:defRPr lang="ru-ru" sz="1600" b="1"/>
            </a:lvl7pPr>
            <a:lvl8pPr marL="3200400" indent="0">
              <a:buNone/>
              <a:defRPr lang="ru-ru" sz="1600" b="1"/>
            </a:lvl8pPr>
            <a:lvl9pPr marL="3657600" indent="0">
              <a:buNone/>
              <a:defRPr lang="ru-ru" sz="1600" b="1"/>
            </a:lvl9pPr>
          </a:lstStyle>
          <a:p>
            <a:pPr>
              <a:defRPr lang="ru-ru"/>
            </a:pPr>
            <a:r>
              <a:t>Образец текста</a:t>
            </a:r>
          </a:p>
        </p:txBody>
      </p:sp>
      <p:sp>
        <p:nvSpPr>
          <p:cNvPr id="6" name="Content Placeholder 5"/>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C4IwAAwwcAAAtCAABoGgAAEAAAACYAAAAIAAAAgSAAAAAAAAA="/>
              </a:ext>
            </a:extLst>
          </p:cNvSpPr>
          <p:nvPr>
            <p:ph idx="4"/>
          </p:nvPr>
        </p:nvSpPr>
        <p:spPr>
          <a:xfrm>
            <a:off x="5806440" y="1261745"/>
            <a:ext cx="4929505" cy="3030855"/>
          </a:xfrm>
        </p:spPr>
        <p:txBody>
          <a:bodyPr vert="horz" wrap="square" lIns="91440" tIns="45720" rIns="91440" bIns="45720" numCol="1" spcCol="215900" anchor="t">
            <a:prstTxWarp prst="textNoShape">
              <a:avLst/>
            </a:prstTxWarp>
          </a:bodyPr>
          <a:lstStyle/>
          <a:p>
            <a:pPr>
              <a:defRPr lang="ru-ru"/>
            </a:pPr>
            <a:r>
              <a:t>Образец текста</a:t>
            </a:r>
          </a:p>
          <a:p>
            <a:pPr lvl="1">
              <a:defRPr lang="ru-ru"/>
            </a:pPr>
            <a:r>
              <a:t>Второй уровень</a:t>
            </a:r>
          </a:p>
          <a:p>
            <a:pPr lvl="2">
              <a:defRPr lang="ru-ru"/>
            </a:pPr>
            <a:r>
              <a:t>Третий уровень</a:t>
            </a:r>
          </a:p>
          <a:p>
            <a:pPr lvl="3">
              <a:defRPr lang="ru-ru"/>
            </a:pPr>
            <a:r>
              <a:t>Четвертый уровень</a:t>
            </a:r>
          </a:p>
          <a:p>
            <a:pPr lvl="4">
              <a:defRPr lang="ru-ru"/>
            </a:pPr>
            <a:r>
              <a:t>Пятый уровень</a:t>
            </a:r>
            <a:endParaRPr lang="en-us"/>
          </a:p>
        </p:txBody>
      </p:sp>
      <p:sp>
        <p:nvSpPr>
          <p:cNvPr id="7" name="Date Placeholder 6"/>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04D4-9A9E-DDF2-D030-6CA74A7E2639}" type="datetime1">
              <a:rPr lang="ru-ru"/>
              <a:t>16.04.2024</a:t>
            </a:fld>
            <a:endParaRPr lang="ru-ru"/>
          </a:p>
        </p:txBody>
      </p:sp>
      <p:sp>
        <p:nvSpPr>
          <p:cNvPr id="8" name="Footer Placeholder 7"/>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9" name="Slide Number Placeholder 8"/>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6CE8-A69E-DD9A-D030-50CF227E2605}" type="slidenum">
              <a:rPr lang="ru-ru"/>
              <a:t>‹#›</a:t>
            </a:fld>
            <a:endParaRPr lang="ru-ru"/>
          </a:p>
        </p:txBody>
      </p:sp>
    </p:spTree>
  </p:cSld>
  <p:clrMapOvr>
    <a:masterClrMapping/>
  </p:clrMapOvr>
</p:sldLayout>
</file>

<file path=ppt/slideLayouts/slideLayout6.xml><?xml version="1.0" encoding="utf-8"?>
<p:sldLayout xmlns:p="http://schemas.openxmlformats.org/presentationml/2006/main" xmlns:p14="http://schemas.microsoft.com/office/powerpoint/2010/main" xmlns:r="http://schemas.openxmlformats.org/officeDocument/2006/relationships" xmlns:a="http://schemas.openxmlformats.org/drawing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mxsAALU4AADgJAAAEAAAACYAAAAIAAAAAAAAAAAAAAA="/>
              </a:ext>
            </a:extLst>
          </p:cNvSpPr>
          <p:nvPr>
            <p:ph type="title"/>
          </p:nvPr>
        </p:nvSpPr>
        <p:spPr/>
        <p:txBody>
          <a:bodyPr/>
          <a:lstStyle/>
          <a:p>
            <a:pPr>
              <a:defRPr lang="ru-ru" cap="all"/>
            </a:pPr>
            <a:r>
              <a:t>Образец заголовка</a:t>
            </a:r>
            <a:endParaRPr lang="en-us" cap="all"/>
          </a:p>
        </p:txBody>
      </p:sp>
      <p:sp>
        <p:nvSpPr>
          <p:cNvPr id="3" name="Date Placeholder 2"/>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2C45-0B9E-DDDA-D030-FD8F627E26A8}" type="datetime1">
              <a:rPr lang="ru-ru"/>
              <a:t>16.04.2024</a:t>
            </a:fld>
            <a:endParaRPr lang="ru-ru"/>
          </a:p>
        </p:txBody>
      </p:sp>
      <p:sp>
        <p:nvSpPr>
          <p:cNvPr id="4" name="Footer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5" name="Slide Number Placeholder 4"/>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2913-5D9E-DDDF-D030-AB8A677E26FE}" type="slidenum">
              <a:rPr lang="ru-ru"/>
              <a:t>‹#›</a:t>
            </a:fld>
            <a:endParaRPr lang="ru-ru"/>
          </a:p>
        </p:txBody>
      </p:sp>
    </p:spTree>
  </p:cSld>
  <p:clrMapOvr>
    <a:masterClrMapping/>
  </p:clrMapOvr>
</p:sldLayout>
</file>

<file path=ppt/slideLayouts/slideLayout7.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0CE6-A89E-DDFA-D030-5EAF427E260B}" type="datetime1">
              <a:rPr lang="ru-ru"/>
              <a:t>16.04.2024</a:t>
            </a:fld>
            <a:endParaRPr lang="ru-ru"/>
          </a:p>
        </p:txBody>
      </p:sp>
      <p:sp>
        <p:nvSpPr>
          <p:cNvPr id="3" name="Footer Placeholder 2"/>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4" name="Slide Number Placeholder 3"/>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61E4-AA9E-DD97-D030-5CC22F7E2609}" type="slidenum">
              <a:rPr lang="ru-ru"/>
              <a:t>‹#›</a:t>
            </a:fld>
            <a:endParaRPr lang="ru-ru"/>
          </a:p>
        </p:txBody>
      </p:sp>
    </p:spTree>
  </p:cSld>
  <p:clrMapOvr>
    <a:masterClrMapping/>
  </p:clrMapOvr>
</p:sldLayout>
</file>

<file path=ppt/slideLayouts/slideLayout8.xml><?xml version="1.0" encoding="utf-8"?>
<p:sldLayout xmlns:p="http://schemas.openxmlformats.org/presentationml/2006/main" xmlns:p14="http://schemas.microsoft.com/office/powerpoint/2010/main" xmlns:r="http://schemas.openxmlformats.org/officeDocument/2006/relationships" xmlns:a="http://schemas.openxmlformats.org/drawing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CVKwAAOAQAABVCAACoDAAAEAAAACYAAAAIAAAAgaAAAAAAAAA="/>
              </a:ext>
            </a:extLst>
          </p:cNvSpPr>
          <p:nvPr>
            <p:ph type="title"/>
          </p:nvPr>
        </p:nvSpPr>
        <p:spPr>
          <a:xfrm>
            <a:off x="7084695" y="685800"/>
            <a:ext cx="3657600" cy="1371600"/>
          </a:xfrm>
        </p:spPr>
        <p:txBody>
          <a:bodyPr vert="horz" wrap="square" lIns="91440" tIns="45720" rIns="91440" bIns="45720" numCol="1" spcCol="215900" anchor="b">
            <a:prstTxWarp prst="textNoShape">
              <a:avLst/>
            </a:prstTxWarp>
          </a:bodyPr>
          <a:lstStyle>
            <a:lvl1pPr algn="l">
              <a:defRPr lang="ru-ru" sz="2400" b="0" cap="all"/>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endParaRPr lang="en-us" cap="all"/>
          </a:p>
        </p:txBody>
      </p:sp>
      <p:sp>
        <p:nvSpPr>
          <p:cNvPr id="3" name="Content Placeholder 2"/>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OAQAAMYoAADgJAAAEAAAACYAAAAIAAAAASAAAAAAAAA="/>
              </a:ext>
            </a:extLst>
          </p:cNvSpPr>
          <p:nvPr>
            <p:ph idx="1"/>
          </p:nvPr>
        </p:nvSpPr>
        <p:spPr>
          <a:xfrm>
            <a:off x="683895" y="685800"/>
            <a:ext cx="5944235" cy="5308600"/>
          </a:xfrm>
        </p:spPr>
        <p:txBody>
          <a:bodyPr vert="horz" wrap="square" lIns="91440" tIns="45720" rIns="91440" bIns="45720" numCol="1" spcCol="215900" anchor="ctr">
            <a:prstTxWarp prst="textNoShape">
              <a:avLst/>
            </a:prstTxWarp>
          </a:bodyPr>
          <a:lstStyle/>
          <a:p>
            <a:pPr>
              <a:defRPr lang="ru-ru"/>
            </a:pPr>
            <a:r>
              <a:t>Образец текста</a:t>
            </a:r>
          </a:p>
          <a:p>
            <a:pPr lvl="1">
              <a:defRPr lang="ru-ru"/>
            </a:pPr>
            <a:r>
              <a:t>Второй уровень</a:t>
            </a:r>
          </a:p>
          <a:p>
            <a:pPr lvl="2">
              <a:defRPr lang="ru-ru"/>
            </a:pPr>
            <a:r>
              <a:t>Третий уровень</a:t>
            </a:r>
          </a:p>
          <a:p>
            <a:pPr lvl="3">
              <a:defRPr lang="ru-ru"/>
            </a:pPr>
            <a:r>
              <a:t>Четвертый уровень</a:t>
            </a:r>
          </a:p>
          <a:p>
            <a:pPr lvl="4">
              <a:defRPr lang="ru-ru"/>
            </a:pPr>
            <a:r>
              <a:t>Пятый уровень</a:t>
            </a:r>
            <a:endParaRPr lang="en-us"/>
          </a:p>
        </p:txBody>
      </p:sp>
      <p:sp>
        <p:nvSpPr>
          <p:cNvPr id="4" name="Text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CVKwAAmA0AABVCAAB1GgAAEAAAACYAAAAIAAAAgaAAAAAAAAA="/>
              </a:ext>
            </a:extLst>
          </p:cNvSpPr>
          <p:nvPr>
            <p:ph idx="2"/>
          </p:nvPr>
        </p:nvSpPr>
        <p:spPr>
          <a:xfrm>
            <a:off x="7084695" y="2209800"/>
            <a:ext cx="3657600" cy="2091055"/>
          </a:xfrm>
        </p:spPr>
        <p:txBody>
          <a:bodyPr vert="horz" wrap="square" lIns="91440" tIns="45720" rIns="91440" bIns="45720" numCol="1" spcCol="215900" anchor="t">
            <a:prstTxWarp prst="textNoShape">
              <a:avLst/>
            </a:prstTxWarp>
          </a:bodyPr>
          <a:lstStyle>
            <a:lvl1pPr marL="0" indent="0">
              <a:buNone/>
              <a:defRPr lang="ru-ru" sz="1600"/>
            </a:lvl1pPr>
            <a:lvl2pPr marL="457200" indent="0">
              <a:buNone/>
              <a:defRPr lang="ru-ru" sz="1200"/>
            </a:lvl2pPr>
            <a:lvl3pPr marL="914400" indent="0">
              <a:buNone/>
              <a:defRPr lang="ru-ru" sz="1000"/>
            </a:lvl3pPr>
            <a:lvl4pPr marL="1371600" indent="0">
              <a:buNone/>
              <a:defRPr lang="ru-ru" sz="900"/>
            </a:lvl4pPr>
            <a:lvl5pPr marL="1828800" indent="0">
              <a:buNone/>
              <a:defRPr lang="ru-ru" sz="900"/>
            </a:lvl5pPr>
            <a:lvl6pPr marL="2286000" indent="0">
              <a:buNone/>
              <a:defRPr lang="ru-ru" sz="900"/>
            </a:lvl6pPr>
            <a:lvl7pPr marL="2743200" indent="0">
              <a:buNone/>
              <a:defRPr lang="ru-ru" sz="900"/>
            </a:lvl7pPr>
            <a:lvl8pPr marL="3200400" indent="0">
              <a:buNone/>
              <a:defRPr lang="ru-ru" sz="900"/>
            </a:lvl8pPr>
            <a:lvl9pPr marL="3657600" indent="0">
              <a:buNone/>
              <a:defRPr lang="ru-ru" sz="900"/>
            </a:lvl9pPr>
          </a:lstStyle>
          <a:p>
            <a:pPr>
              <a:defRPr lang="ru-ru"/>
            </a:pPr>
            <a:r>
              <a:t>Образец текста</a:t>
            </a:r>
          </a:p>
        </p:txBody>
      </p:sp>
      <p:sp>
        <p:nvSpPr>
          <p:cNvPr id="5" name="Date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63F8-B69E-DD95-D030-40C02D7E2615}" type="datetime1">
              <a:rPr lang="ru-ru"/>
              <a:t>16.04.2024</a:t>
            </a:fld>
            <a:endParaRPr lang="ru-ru"/>
          </a:p>
        </p:txBody>
      </p:sp>
      <p:sp>
        <p:nvSpPr>
          <p:cNvPr id="6" name="Footer Placeholder 5"/>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7" name="Slide Number Placeholder 6"/>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6341-0F9E-DD95-D030-F9C02D7E26AC}" type="slidenum">
              <a:rPr lang="ru-ru"/>
              <a:t>‹#›</a:t>
            </a:fld>
            <a:endParaRPr lang="ru-ru"/>
          </a:p>
        </p:txBody>
      </p:sp>
    </p:spTree>
  </p:cSld>
  <p:clrMapOvr>
    <a:masterClrMapping/>
  </p:clrMapOvr>
</p:sldLayout>
</file>

<file path=ppt/slideLayouts/slideLayout9.xml><?xml version="1.0" encoding="utf-8"?>
<p:sldLayout xmlns:p="http://schemas.openxmlformats.org/presentationml/2006/main" xmlns:p14="http://schemas.microsoft.com/office/powerpoint/2010/main" xmlns:r="http://schemas.openxmlformats.org/officeDocument/2006/relationships" xmlns:a="http://schemas.openxmlformats.org/drawing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NHQAA6AgAABVCAADwDwAAEAAAACYAAAAIAAAAgaAAAAAAAAA="/>
              </a:ext>
            </a:extLst>
          </p:cNvSpPr>
          <p:nvPr>
            <p:ph type="title"/>
          </p:nvPr>
        </p:nvSpPr>
        <p:spPr>
          <a:xfrm>
            <a:off x="4722495" y="1447800"/>
            <a:ext cx="6019800" cy="1143000"/>
          </a:xfrm>
        </p:spPr>
        <p:txBody>
          <a:bodyPr vert="horz" wrap="square" lIns="91440" tIns="45720" rIns="91440" bIns="45720" numCol="1" spcCol="215900" anchor="b">
            <a:prstTxWarp prst="textNoShape">
              <a:avLst/>
            </a:prstTxWarp>
          </a:bodyPr>
          <a:lstStyle>
            <a:lvl1pPr algn="l">
              <a:defRPr lang="ru-ru" sz="2800" b="0" cap="all"/>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endParaRPr lang="en-us" cap="all"/>
          </a:p>
        </p:txBody>
      </p:sp>
      <p:sp>
        <p:nvSpPr>
          <p:cNvPr id="3" name="Picture Placeholder 2"/>
          <p:cNvSpPr>
            <a:spLocks noGrp="1" noChangeArrowheads="1"/>
            <a:extLst>
              <a:ext uri="smNativeData">
                <pr:smNativeData xmlns:pr="smNativeData" val="SMDATA_13_+kUqZhMAAAAlAAAArAAAAC0AAAAAkAAAAEgAAACQAAAASAAAAAAAAAAAAAAAAAAAAAEAAABQAAAAcvkP6bevyz8AAAAAAAAAAA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BAAAAAAAAAAAAAAkZ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8AAAAAAAAABQAAAAAAAAAwMD/AAAAAAAAAAAAAAAAAAAAAABkAAAAAAAAAH9/fwAKAAAAHwAAAFQAAAAAAAAFAAAAAQAAAAAAAAAAAAAAAAAAAAAAAAAAAAAAAAAAAAAAAAAAAAAAAn9/fwAAAAADzMzMAMDA/wB/f38AAAAAAAAAAAAAAAAAAAAAAAAAAAAhAAAAGAAAABQAAAAVBgAAoAUAAEQaAADAIQAAEAAAACYAAAAIAAAAgaEAAID/4QE="/>
              </a:ext>
            </a:extLst>
          </p:cNvSpPr>
          <p:nvPr>
            <p:ph type="pic" idx="1"/>
          </p:nvPr>
        </p:nvSpPr>
        <p:spPr>
          <a:xfrm>
            <a:off x="988695" y="914400"/>
            <a:ext cx="3281045" cy="4572000"/>
          </a:xfrm>
          <a:prstGeom prst="snip2DiagRect">
            <a:avLst>
              <a:gd name="adj1" fmla="val 10815"/>
              <a:gd name="adj2" fmla="val 0"/>
            </a:avLst>
          </a:prstGeom>
          <a:ln w="15875" cap="flat" cmpd="sng" algn="ctr">
            <a:solidFill>
              <a:schemeClr val="tx1">
                <a:alpha val="40000"/>
              </a:schemeClr>
            </a:solidFill>
            <a:prstDash val="solid"/>
            <a:headEnd type="none"/>
            <a:tailEnd type="none"/>
          </a:ln>
          <a:effectLst/>
        </p:spPr>
        <p:txBody>
          <a:bodyPr vert="horz" wrap="square" lIns="91440" tIns="45720" rIns="91440" bIns="45720" numCol="1" spcCol="215900" anchor="t">
            <a:prstTxWarp prst="textNoShape">
              <a:avLst/>
            </a:prstTxWarp>
          </a:bodyPr>
          <a:lstStyle>
            <a:lvl1pPr marL="0" indent="0" algn="ctr">
              <a:buNone/>
              <a:defRPr lang="ru-ru" sz="1600"/>
            </a:lvl1pPr>
            <a:lvl2pPr marL="457200" indent="0">
              <a:buNone/>
              <a:defRPr lang="ru-ru" sz="1600"/>
            </a:lvl2pPr>
            <a:lvl3pPr marL="914400" indent="0">
              <a:buNone/>
              <a:defRPr lang="ru-ru" sz="1600"/>
            </a:lvl3pPr>
            <a:lvl4pPr marL="1371600" indent="0">
              <a:buNone/>
              <a:defRPr lang="ru-ru" sz="1600"/>
            </a:lvl4pPr>
            <a:lvl5pPr marL="1828800" indent="0">
              <a:buNone/>
              <a:defRPr lang="ru-ru" sz="1600"/>
            </a:lvl5pPr>
            <a:lvl6pPr marL="2286000" indent="0">
              <a:buNone/>
              <a:defRPr lang="ru-ru" sz="1600"/>
            </a:lvl6pPr>
            <a:lvl7pPr marL="2743200" indent="0">
              <a:buNone/>
              <a:defRPr lang="ru-ru" sz="1600"/>
            </a:lvl7pPr>
            <a:lvl8pPr marL="3200400" indent="0">
              <a:buNone/>
              <a:defRPr lang="ru-ru" sz="1600"/>
            </a:lvl8pPr>
            <a:lvl9pPr marL="3657600" indent="0">
              <a:buNone/>
              <a:defRPr lang="ru-ru" sz="1600"/>
            </a:lvl9pPr>
          </a:lstStyle>
          <a:p>
            <a:pPr>
              <a:defRPr lang="ru-ru"/>
            </a:pPr>
            <a:r>
              <a:t>Вставка рисунка</a:t>
            </a:r>
            <a:endParaRPr lang="en-us"/>
          </a:p>
        </p:txBody>
      </p:sp>
      <p:sp>
        <p:nvSpPr>
          <p:cNvPr id="4" name="Text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NHQAAFREAABhCAACwHQAAEAAAACYAAAAIAAAAgaAAAAAAAAA="/>
              </a:ext>
            </a:extLst>
          </p:cNvSpPr>
          <p:nvPr>
            <p:ph idx="2"/>
          </p:nvPr>
        </p:nvSpPr>
        <p:spPr>
          <a:xfrm>
            <a:off x="4722495" y="2776855"/>
            <a:ext cx="6021705" cy="2049145"/>
          </a:xfrm>
        </p:spPr>
        <p:txBody>
          <a:bodyPr vert="horz" wrap="square" lIns="91440" tIns="45720" rIns="91440" bIns="45720" numCol="1" spcCol="215900" anchor="t">
            <a:prstTxWarp prst="textNoShape">
              <a:avLst/>
            </a:prstTxWarp>
          </a:bodyPr>
          <a:lstStyle>
            <a:lvl1pPr marL="0" indent="0">
              <a:buNone/>
              <a:defRPr lang="ru-ru" sz="1800"/>
            </a:lvl1pPr>
            <a:lvl2pPr marL="457200" indent="0">
              <a:buNone/>
              <a:defRPr lang="ru-ru" sz="1200"/>
            </a:lvl2pPr>
            <a:lvl3pPr marL="914400" indent="0">
              <a:buNone/>
              <a:defRPr lang="ru-ru" sz="1000"/>
            </a:lvl3pPr>
            <a:lvl4pPr marL="1371600" indent="0">
              <a:buNone/>
              <a:defRPr lang="ru-ru" sz="900"/>
            </a:lvl4pPr>
            <a:lvl5pPr marL="1828800" indent="0">
              <a:buNone/>
              <a:defRPr lang="ru-ru" sz="900"/>
            </a:lvl5pPr>
            <a:lvl6pPr marL="2286000" indent="0">
              <a:buNone/>
              <a:defRPr lang="ru-ru" sz="900"/>
            </a:lvl6pPr>
            <a:lvl7pPr marL="2743200" indent="0">
              <a:buNone/>
              <a:defRPr lang="ru-ru" sz="900"/>
            </a:lvl7pPr>
            <a:lvl8pPr marL="3200400" indent="0">
              <a:buNone/>
              <a:defRPr lang="ru-ru" sz="900"/>
            </a:lvl8pPr>
            <a:lvl9pPr marL="3657600" indent="0">
              <a:buNone/>
              <a:defRPr lang="ru-ru" sz="900"/>
            </a:lvl9pPr>
          </a:lstStyle>
          <a:p>
            <a:pPr>
              <a:defRPr lang="ru-ru"/>
            </a:pPr>
            <a:r>
              <a:t>Образец текста</a:t>
            </a:r>
          </a:p>
        </p:txBody>
      </p:sp>
      <p:sp>
        <p:nvSpPr>
          <p:cNvPr id="5" name="Date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7AC7-899E-DD8C-D030-7FD9347E262A}" type="datetime1">
              <a:rPr lang="ru-ru"/>
              <a:t>16.04.2024</a:t>
            </a:fld>
            <a:endParaRPr lang="ru-ru"/>
          </a:p>
        </p:txBody>
      </p:sp>
      <p:sp>
        <p:nvSpPr>
          <p:cNvPr id="6" name="Footer Placeholder 5"/>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7" name="Slide Number Placeholder 6"/>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4241-0F9E-DDB4-D030-F9E10C7E26AC}" type="slidenum">
              <a:rPr lang="ru-ru"/>
              <a:t>‹#›</a:t>
            </a:fld>
            <a:endParaRPr lang="ru-ru"/>
          </a:p>
        </p:txBody>
      </p:sp>
    </p:spTree>
  </p:cSld>
  <p:clrMapOvr>
    <a:masterClrMapping/>
  </p:clrMapOvr>
</p:sldLayout>
</file>

<file path=ppt/slideLayouts/slideLayout10.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mxsAALU4AADgJAAAEAAAACYAAAAIAAAAAAAAAAAAAAA="/>
              </a:ext>
            </a:extLst>
          </p:cNvSpPr>
          <p:nvPr>
            <p:ph type="title"/>
          </p:nvPr>
        </p:nvSpPr>
        <p:spPr/>
        <p:txBody>
          <a:bodyPr/>
          <a:lstStyle/>
          <a:p>
            <a:pPr>
              <a:defRPr lang="ru-ru" cap="all"/>
            </a:pPr>
            <a:r>
              <a:t>Образец заголовка</a:t>
            </a:r>
            <a:endParaRPr lang="en-us" cap="all"/>
          </a:p>
        </p:txBody>
      </p:sp>
      <p:sp>
        <p:nvSpPr>
          <p:cNvPr id="3" name="Picture Placeholder 2"/>
          <p:cNvSpPr>
            <a:spLocks noGrp="1" noChangeArrowheads="1"/>
            <a:extLst>
              <a:ext uri="smNativeData">
                <pr:smNativeData xmlns:pr="smNativeData" val="SMDATA_13_+kUqZhMAAAAlAAAArAAAAC0AAAAAkAAAAEgAAACQAAAASAAAAAAAAAAAAAAAAAAAAAEAAABQAAAAIFJfOgj7rz8AAAAAAAAAAA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BAAAAAAAAAAAAAAkZ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8AAAAAAAAABQAAAAAAAAAwMD/AAAAAAAAAAAAAAAAAAAAAABkAAAAAAAAAH9/fwAKAAAAHwAAAFQAAAAAAAAFAAAAAQAAAAAAAAAAAAAAAAAAAAAAAAAAAAAAAAAAAAAAAAAAAAAAAn9/fwAAAAADzMzMAMDA/wB/f38AAAAAAAAAAAAAAAAAAAAAAAAAAAAhAAAAGAAAABQAAAA4BAAASAMAAMVGAACAFgAAEAAAACYAAAAIAAAAAaEAAID/4QE="/>
              </a:ext>
            </a:extLst>
          </p:cNvSpPr>
          <p:nvPr>
            <p:ph type="pic" idx="13"/>
          </p:nvPr>
        </p:nvSpPr>
        <p:spPr>
          <a:xfrm>
            <a:off x="685800" y="533400"/>
            <a:ext cx="10818495" cy="3124200"/>
          </a:xfrm>
          <a:prstGeom prst="snip2DiagRect">
            <a:avLst>
              <a:gd name="adj1" fmla="val 10815"/>
              <a:gd name="adj2" fmla="val 0"/>
            </a:avLst>
          </a:prstGeom>
          <a:ln w="15875" cap="flat" cmpd="sng" algn="ctr">
            <a:solidFill>
              <a:schemeClr val="tx1">
                <a:alpha val="40000"/>
              </a:schemeClr>
            </a:solidFill>
            <a:prstDash val="solid"/>
            <a:headEnd type="none"/>
            <a:tailEnd type="none"/>
          </a:ln>
          <a:effectLst/>
        </p:spPr>
        <p:txBody>
          <a:bodyPr vert="horz" wrap="square" lIns="91440" tIns="45720" rIns="91440" bIns="45720" numCol="1" spcCol="215900" anchor="t">
            <a:prstTxWarp prst="textNoShape">
              <a:avLst/>
            </a:prstTxWarp>
          </a:bodyPr>
          <a:lstStyle>
            <a:lvl1pPr marL="0" indent="0" algn="ctr">
              <a:buNone/>
              <a:defRPr lang="ru-ru" sz="1600"/>
            </a:lvl1pPr>
            <a:lvl2pPr marL="457200" indent="0">
              <a:buNone/>
              <a:defRPr lang="ru-ru" sz="1600"/>
            </a:lvl2pPr>
            <a:lvl3pPr marL="914400" indent="0">
              <a:buNone/>
              <a:defRPr lang="ru-ru" sz="1600"/>
            </a:lvl3pPr>
            <a:lvl4pPr marL="1371600" indent="0">
              <a:buNone/>
              <a:defRPr lang="ru-ru" sz="1600"/>
            </a:lvl4pPr>
            <a:lvl5pPr marL="1828800" indent="0">
              <a:buNone/>
              <a:defRPr lang="ru-ru" sz="1600"/>
            </a:lvl5pPr>
            <a:lvl6pPr marL="2286000" indent="0">
              <a:buNone/>
              <a:defRPr lang="ru-ru" sz="1600"/>
            </a:lvl6pPr>
            <a:lvl7pPr marL="2743200" indent="0">
              <a:buNone/>
              <a:defRPr lang="ru-ru" sz="1600"/>
            </a:lvl7pPr>
            <a:lvl8pPr marL="3200400" indent="0">
              <a:buNone/>
              <a:defRPr lang="ru-ru" sz="1600"/>
            </a:lvl8pPr>
            <a:lvl9pPr marL="3657600" indent="0">
              <a:buNone/>
              <a:defRPr lang="ru-ru" sz="1600"/>
            </a:lvl9pPr>
          </a:lstStyle>
          <a:p>
            <a:pPr>
              <a:defRPr lang="ru-ru"/>
            </a:pPr>
            <a:r>
              <a:t>Вставка рисунка</a:t>
            </a:r>
            <a:endParaRPr lang="en-us"/>
          </a:p>
        </p:txBody>
      </p:sp>
      <p:sp>
        <p:nvSpPr>
          <p:cNvPr id="4" name="Text Placeholder 9"/>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CgBQAApRcAALU4AAB1GgAAEAAAACYAAAAIAAAAgaAAAAAAAAA="/>
              </a:ext>
            </a:extLst>
          </p:cNvSpPr>
          <p:nvPr>
            <p:ph idx="14"/>
          </p:nvPr>
        </p:nvSpPr>
        <p:spPr>
          <a:xfrm>
            <a:off x="914400" y="3843655"/>
            <a:ext cx="8303895" cy="457200"/>
          </a:xfrm>
        </p:spPr>
        <p:txBody>
          <a:bodyPr vert="horz" wrap="square" lIns="91440" tIns="45720" rIns="91440" bIns="45720" numCol="1" spcCol="215900" anchor="t">
            <a:prstTxWarp prst="textNoShape">
              <a:avLst/>
            </a:prstTxWarp>
          </a:bodyPr>
          <a:lstStyle>
            <a:lvl1pPr marL="0" indent="0">
              <a:buNone/>
              <a:defRPr lang="ru-ru" sz="1600"/>
            </a:lvl1pPr>
            <a:lvl2pPr marL="457200" indent="0">
              <a:buNone/>
              <a:defRPr lang="ru-ru"/>
            </a:lvl2pPr>
            <a:lvl3pPr marL="914400" indent="0">
              <a:buNone/>
              <a:defRPr lang="ru-ru"/>
            </a:lvl3pPr>
            <a:lvl4pPr marL="1371600" indent="0">
              <a:buNone/>
              <a:defRPr lang="ru-ru"/>
            </a:lvl4pPr>
            <a:lvl5pPr marL="1828800" indent="0">
              <a:buNone/>
              <a:defRPr lang="ru-ru"/>
            </a:lvl5pPr>
            <a:lvl6pPr>
              <a:defRPr lang="ru-ru"/>
            </a:lvl6pPr>
            <a:lvl7pPr>
              <a:defRPr lang="ru-ru"/>
            </a:lvl7pPr>
            <a:lvl8pPr>
              <a:defRPr lang="ru-ru"/>
            </a:lvl8pPr>
            <a:lvl9pPr>
              <a:defRPr lang="ru-ru"/>
            </a:lvl9pPr>
          </a:lstStyle>
          <a:p>
            <a:pPr>
              <a:defRPr lang="ru-ru"/>
            </a:pPr>
            <a:r>
              <a:t>Образец текста</a:t>
            </a:r>
          </a:p>
        </p:txBody>
      </p:sp>
      <p:sp>
        <p:nvSpPr>
          <p:cNvPr id="5" name="Date Placeholder 2"/>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1712-5C9E-DDE1-D030-AAB4597E26FF}" type="datetime1">
              <a:rPr lang="ru-ru"/>
              <a:t>16.04.2024</a:t>
            </a:fld>
            <a:endParaRPr lang="ru-ru"/>
          </a:p>
        </p:txBody>
      </p:sp>
      <p:sp>
        <p:nvSpPr>
          <p:cNvPr id="6" name="Footer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7" name="Slide Number Placeholder 4"/>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760F-419E-DD80-D030-B7D5387E26E2}" type="slidenum">
              <a:rPr lang="ru-ru"/>
              <a:t>‹#›</a:t>
            </a:fld>
            <a:endParaRPr lang="ru-ru"/>
          </a:p>
        </p:txBody>
      </p:sp>
    </p:spTree>
  </p:cSld>
  <p:clrMapOvr>
    <a:masterClrMapping/>
  </p:clrMapOvr>
</p:sldLayout>
</file>

<file path=ppt/slideLayouts/slideLayout11.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reserve="1">
  <p:cSld name="Заголовок и подпись">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2BAAAOAQAABZCAAAYFQAAEAAAACYAAAAIAAAAAaAAAAAAAAA="/>
              </a:ext>
            </a:extLst>
          </p:cNvSpPr>
          <p:nvPr>
            <p:ph type="title"/>
          </p:nvPr>
        </p:nvSpPr>
        <p:spPr>
          <a:xfrm>
            <a:off x="684530" y="685800"/>
            <a:ext cx="10058400" cy="2743200"/>
          </a:xfrm>
        </p:spPr>
        <p:txBody>
          <a:bodyPr vert="horz" wrap="square" lIns="91440" tIns="45720" rIns="91440" bIns="45720" numCol="1" spcCol="215900" anchor="ctr">
            <a:prstTxWarp prst="textNoShape">
              <a:avLst/>
            </a:prstTxWarp>
          </a:bodyPr>
          <a:lstStyle>
            <a:lvl1pPr algn="l">
              <a:defRPr lang="ru-ru" sz="3200" b="0" cap="all"/>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endParaRPr lang="en-us" cap="all"/>
          </a:p>
        </p:txBody>
      </p:sp>
      <p:sp>
        <p:nvSpPr>
          <p:cNvPr id="3" name="Text Placeholder 2"/>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UBkAALg4AADgJAAAEAAAACYAAAAIAAAAAaAAAAAAAAA="/>
              </a:ext>
            </a:extLst>
          </p:cNvSpPr>
          <p:nvPr>
            <p:ph idx="1"/>
          </p:nvPr>
        </p:nvSpPr>
        <p:spPr>
          <a:xfrm>
            <a:off x="683895" y="4114800"/>
            <a:ext cx="8536305" cy="1879600"/>
          </a:xfrm>
        </p:spPr>
        <p:txBody>
          <a:bodyPr vert="horz" wrap="square" lIns="91440" tIns="45720" rIns="91440" bIns="45720" numCol="1" spcCol="215900" anchor="ctr">
            <a:prstTxWarp prst="textNoShape">
              <a:avLst/>
            </a:prstTxWarp>
          </a:bodyPr>
          <a:lstStyle>
            <a:lvl1pPr marL="0" indent="0" algn="l">
              <a:buNone/>
              <a:defRPr lang="ru-ru" sz="2000">
                <a:solidFill>
                  <a:srgbClr val="806209"/>
                </a:solidFill>
              </a:defRPr>
            </a:lvl1pPr>
            <a:lvl2pPr marL="457200" indent="0">
              <a:buNone/>
              <a:defRPr lang="ru-ru" sz="1800">
                <a:solidFill>
                  <a:srgbClr val="8C8C8C"/>
                </a:solidFill>
              </a:defRPr>
            </a:lvl2pPr>
            <a:lvl3pPr marL="914400" indent="0">
              <a:buNone/>
              <a:defRPr lang="ru-ru" sz="1600">
                <a:solidFill>
                  <a:srgbClr val="8C8C8C"/>
                </a:solidFill>
              </a:defRPr>
            </a:lvl3pPr>
            <a:lvl4pPr marL="1371600" indent="0">
              <a:buNone/>
              <a:defRPr lang="ru-ru" sz="1400">
                <a:solidFill>
                  <a:srgbClr val="8C8C8C"/>
                </a:solidFill>
              </a:defRPr>
            </a:lvl4pPr>
            <a:lvl5pPr marL="1828800" indent="0">
              <a:buNone/>
              <a:defRPr lang="ru-ru" sz="1400">
                <a:solidFill>
                  <a:srgbClr val="8C8C8C"/>
                </a:solidFill>
              </a:defRPr>
            </a:lvl5pPr>
            <a:lvl6pPr marL="2286000" indent="0">
              <a:buNone/>
              <a:defRPr lang="ru-ru" sz="1400">
                <a:solidFill>
                  <a:srgbClr val="8C8C8C"/>
                </a:solidFill>
              </a:defRPr>
            </a:lvl6pPr>
            <a:lvl7pPr marL="2743200" indent="0">
              <a:buNone/>
              <a:defRPr lang="ru-ru" sz="1400">
                <a:solidFill>
                  <a:srgbClr val="8C8C8C"/>
                </a:solidFill>
              </a:defRPr>
            </a:lvl7pPr>
            <a:lvl8pPr marL="3200400" indent="0">
              <a:buNone/>
              <a:defRPr lang="ru-ru" sz="1400">
                <a:solidFill>
                  <a:srgbClr val="8C8C8C"/>
                </a:solidFill>
              </a:defRPr>
            </a:lvl8pPr>
            <a:lvl9pPr marL="3657600" indent="0">
              <a:buNone/>
              <a:defRPr lang="ru-ru" sz="1400">
                <a:solidFill>
                  <a:srgbClr val="8C8C8C"/>
                </a:solidFill>
              </a:defRPr>
            </a:lvl9pPr>
          </a:lstStyle>
          <a:p>
            <a:pPr>
              <a:defRPr lang="ru-ru"/>
            </a:pPr>
            <a:r>
              <a:t>Образец текста</a:t>
            </a:r>
          </a:p>
        </p:txBody>
      </p:sp>
      <p:sp>
        <p:nvSpPr>
          <p:cNvPr id="4"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30AB-E59E-DDC6-D030-13937E7E2646}" type="datetime1">
              <a:rPr lang="ru-ru"/>
              <a:t>16.04.2024</a:t>
            </a:fld>
            <a:endParaRPr lang="ru-ru"/>
          </a:p>
        </p:txBody>
      </p:sp>
      <p:sp>
        <p:nvSpPr>
          <p:cNvPr id="5"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6"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2790-DE9E-DDD1-D030-2884697E267D}" type="slidenum">
              <a:rPr lang="ru-ru"/>
              <a:t>‹#›</a:t>
            </a:fld>
            <a:endParaRPr lang="ru-ru"/>
          </a:p>
        </p:txBody>
      </p:sp>
    </p:spTree>
  </p:cSld>
  <p:clrMapOvr>
    <a:masterClrMapping/>
  </p:clrMapOvr>
</p:sldLayout>
</file>

<file path=ppt/slideLayouts/slideLayout12.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reserve="1">
  <p:cSld name="Цитата с подписью">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FBwAAOAQAAEU/AAAYFQAAEAAAACYAAAAIAAAAAaAAAAAAAAA="/>
              </a:ext>
            </a:extLst>
          </p:cNvSpPr>
          <p:nvPr>
            <p:ph type="title"/>
          </p:nvPr>
        </p:nvSpPr>
        <p:spPr>
          <a:xfrm>
            <a:off x="1141095" y="685800"/>
            <a:ext cx="9144000" cy="2743200"/>
          </a:xfrm>
        </p:spPr>
        <p:txBody>
          <a:bodyPr vert="horz" wrap="square" lIns="91440" tIns="45720" rIns="91440" bIns="45720" numCol="1" spcCol="215900" anchor="ctr">
            <a:prstTxWarp prst="textNoShape">
              <a:avLst/>
            </a:prstTxWarp>
          </a:bodyPr>
          <a:lstStyle>
            <a:lvl1pPr algn="l">
              <a:defRPr lang="ru-ru" sz="3200" b="0" cap="all">
                <a:solidFill>
                  <a:schemeClr val="tx1"/>
                </a:solidFill>
              </a:defRPr>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endParaRPr lang="en-us" cap="all"/>
          </a:p>
        </p:txBody>
      </p:sp>
      <p:sp>
        <p:nvSpPr>
          <p:cNvPr id="3" name="Text Placeholder 9"/>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lCAAAGBUAAGU9AABwFwAAEAAAACYAAAAIAAAAAYAAAAAAAAA="/>
              </a:ext>
            </a:extLst>
          </p:cNvSpPr>
          <p:nvPr>
            <p:ph idx="13"/>
          </p:nvPr>
        </p:nvSpPr>
        <p:spPr>
          <a:xfrm>
            <a:off x="1445895" y="3429000"/>
            <a:ext cx="8534400" cy="381000"/>
          </a:xfrm>
        </p:spPr>
        <p:txBody>
          <a:bodyPr/>
          <a:lstStyle>
            <a:lvl1pPr marL="0" indent="0">
              <a:buNone/>
              <a:defRPr lang="ru-ru"/>
            </a:lvl1pPr>
            <a:lvl2pPr marL="457200" indent="0">
              <a:buNone/>
              <a:defRPr lang="ru-ru"/>
            </a:lvl2pPr>
            <a:lvl3pPr marL="914400" indent="0">
              <a:buNone/>
              <a:defRPr lang="ru-ru"/>
            </a:lvl3pPr>
            <a:lvl4pPr marL="1371600" indent="0">
              <a:buNone/>
              <a:defRPr lang="ru-ru"/>
            </a:lvl4pPr>
            <a:lvl5pPr marL="1828800" indent="0">
              <a:buNone/>
              <a:defRPr lang="ru-ru"/>
            </a:lvl5pPr>
            <a:lvl6pPr>
              <a:defRPr lang="ru-ru"/>
            </a:lvl6pPr>
            <a:lvl7pPr>
              <a:defRPr lang="ru-ru"/>
            </a:lvl7pPr>
            <a:lvl8pPr>
              <a:defRPr lang="ru-ru"/>
            </a:lvl8pPr>
            <a:lvl9pPr>
              <a:defRPr lang="ru-ru"/>
            </a:lvl9pPr>
          </a:lstStyle>
          <a:p>
            <a:pPr>
              <a:defRPr lang="ru-ru"/>
            </a:pPr>
            <a:r>
              <a:t>Образец текста</a:t>
            </a:r>
          </a:p>
        </p:txBody>
      </p:sp>
      <p:sp>
        <p:nvSpPr>
          <p:cNvPr id="4" name="Text Placeholder 2"/>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2BAAAdRoAALY4AADTJAAAEAAAACYAAAAIAAAAAaAAAAAAAAA="/>
              </a:ext>
            </a:extLst>
          </p:cNvSpPr>
          <p:nvPr>
            <p:ph idx="1"/>
          </p:nvPr>
        </p:nvSpPr>
        <p:spPr>
          <a:xfrm>
            <a:off x="684530" y="4300855"/>
            <a:ext cx="8534400" cy="1685290"/>
          </a:xfrm>
        </p:spPr>
        <p:txBody>
          <a:bodyPr vert="horz" wrap="square" lIns="91440" tIns="45720" rIns="91440" bIns="45720" numCol="1" spcCol="215900" anchor="ctr">
            <a:prstTxWarp prst="textNoShape">
              <a:avLst/>
            </a:prstTxWarp>
          </a:bodyPr>
          <a:lstStyle>
            <a:lvl1pPr marL="0" indent="0" algn="l">
              <a:buNone/>
              <a:defRPr lang="ru-ru" sz="2000">
                <a:solidFill>
                  <a:srgbClr val="806209"/>
                </a:solidFill>
              </a:defRPr>
            </a:lvl1pPr>
            <a:lvl2pPr marL="457200" indent="0">
              <a:buNone/>
              <a:defRPr lang="ru-ru" sz="1800">
                <a:solidFill>
                  <a:srgbClr val="8C8C8C"/>
                </a:solidFill>
              </a:defRPr>
            </a:lvl2pPr>
            <a:lvl3pPr marL="914400" indent="0">
              <a:buNone/>
              <a:defRPr lang="ru-ru" sz="1600">
                <a:solidFill>
                  <a:srgbClr val="8C8C8C"/>
                </a:solidFill>
              </a:defRPr>
            </a:lvl3pPr>
            <a:lvl4pPr marL="1371600" indent="0">
              <a:buNone/>
              <a:defRPr lang="ru-ru" sz="1400">
                <a:solidFill>
                  <a:srgbClr val="8C8C8C"/>
                </a:solidFill>
              </a:defRPr>
            </a:lvl4pPr>
            <a:lvl5pPr marL="1828800" indent="0">
              <a:buNone/>
              <a:defRPr lang="ru-ru" sz="1400">
                <a:solidFill>
                  <a:srgbClr val="8C8C8C"/>
                </a:solidFill>
              </a:defRPr>
            </a:lvl5pPr>
            <a:lvl6pPr marL="2286000" indent="0">
              <a:buNone/>
              <a:defRPr lang="ru-ru" sz="1400">
                <a:solidFill>
                  <a:srgbClr val="8C8C8C"/>
                </a:solidFill>
              </a:defRPr>
            </a:lvl6pPr>
            <a:lvl7pPr marL="2743200" indent="0">
              <a:buNone/>
              <a:defRPr lang="ru-ru" sz="1400">
                <a:solidFill>
                  <a:srgbClr val="8C8C8C"/>
                </a:solidFill>
              </a:defRPr>
            </a:lvl7pPr>
            <a:lvl8pPr marL="3200400" indent="0">
              <a:buNone/>
              <a:defRPr lang="ru-ru" sz="1400">
                <a:solidFill>
                  <a:srgbClr val="8C8C8C"/>
                </a:solidFill>
              </a:defRPr>
            </a:lvl8pPr>
            <a:lvl9pPr marL="3657600" indent="0">
              <a:buNone/>
              <a:defRPr lang="ru-ru" sz="1400">
                <a:solidFill>
                  <a:srgbClr val="8C8C8C"/>
                </a:solidFill>
              </a:defRPr>
            </a:lvl9pPr>
          </a:lstStyle>
          <a:p>
            <a:pPr>
              <a:defRPr lang="ru-ru"/>
            </a:pPr>
            <a:r>
              <a:t>Образец текста</a:t>
            </a:r>
          </a:p>
        </p:txBody>
      </p:sp>
      <p:sp>
        <p:nvSpPr>
          <p:cNvPr id="5"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189F-D19E-DDEE-D030-27BB567E2672}" type="datetime1">
              <a:rPr lang="ru-ru"/>
              <a:t>16.04.2024</a:t>
            </a:fld>
            <a:endParaRPr lang="ru-ru"/>
          </a:p>
        </p:txBody>
      </p:sp>
      <p:sp>
        <p:nvSpPr>
          <p:cNvPr id="6"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7"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79EA-A49E-DD8F-D030-52DA377E2607}" type="slidenum">
              <a:rPr lang="ru-ru"/>
              <a:t>‹#›</a:t>
            </a:fld>
            <a:endParaRPr lang="ru-ru"/>
          </a:p>
        </p:txBody>
      </p:sp>
      <p:sp>
        <p:nvSpPr>
          <p:cNvPr id="8" name="TextBox 13"/>
          <p:cNvSpPr>
            <a:extLst>
              <a:ext uri="smNativeData">
                <pr:smNativeData xmlns:pr="smNativeData" val="SMDATA_13_+kUqZ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H9/fwAAAAADzMzMAMDA/wB/f38AAAAAAAAAAAAAAAAAAAAAAAAAAAAhAAAAGAAAABQAAABFAwAA/wQAAAUHAACYCAAAEAAAACYAAAAIAAAA//////////8="/>
              </a:ext>
            </a:extLst>
          </p:cNvSpPr>
          <p:nvPr/>
        </p:nvSpPr>
        <p:spPr>
          <a:xfrm>
            <a:off x="531495" y="812165"/>
            <a:ext cx="609600" cy="584835"/>
          </a:xfrm>
          <a:prstGeom prst="rect">
            <a:avLst/>
          </a:prstGeom>
          <a:noFill/>
          <a:ln>
            <a:noFill/>
          </a:ln>
          <a:effectLst/>
        </p:spPr>
        <p:txBody>
          <a:bodyPr vert="horz" wrap="square" lIns="91440" tIns="45720" rIns="91440" bIns="45720" numCol="1" spcCol="215900" anchor="ctr"/>
          <a:lstStyle/>
          <a:p>
            <a:pPr>
              <a:defRPr lang="ru-ru"/>
            </a:pPr>
            <a:r>
              <a:rPr lang="en-us" sz="8000"/>
              <a:t>“</a:t>
            </a:r>
            <a:endParaRPr lang="en-us" sz="8000"/>
          </a:p>
        </p:txBody>
      </p:sp>
      <p:sp>
        <p:nvSpPr>
          <p:cNvPr id="9" name="TextBox 14"/>
          <p:cNvSpPr>
            <a:extLst>
              <a:ext uri="smNativeData">
                <pr:smNativeData xmlns:pr="smNativeData" val="SMDATA_13_+kUqZ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H9/fwAAAAADzMzMAMDA/wB/f38AAAAAAAAAAAAAAAAAAAAAAAAAAAAhAAAAGAAAABQAAABFPwAACBEAAAVDAAChFAAAEAAAACYAAAAIAAAA//////////8="/>
              </a:ext>
            </a:extLst>
          </p:cNvSpPr>
          <p:nvPr/>
        </p:nvSpPr>
        <p:spPr>
          <a:xfrm>
            <a:off x="10285095" y="2768600"/>
            <a:ext cx="609600" cy="584835"/>
          </a:xfrm>
          <a:prstGeom prst="rect">
            <a:avLst/>
          </a:prstGeom>
          <a:noFill/>
          <a:ln>
            <a:noFill/>
          </a:ln>
          <a:effectLst/>
        </p:spPr>
        <p:txBody>
          <a:bodyPr vert="horz" wrap="square" lIns="91440" tIns="45720" rIns="91440" bIns="45720" numCol="1" spcCol="215900" anchor="ctr"/>
          <a:lstStyle/>
          <a:p>
            <a:pPr algn="r">
              <a:defRPr lang="ru-ru"/>
            </a:pPr>
            <a:r>
              <a:rPr lang="en-us" sz="8000"/>
              <a:t>”</a:t>
            </a:r>
            <a:endParaRPr lang="en-us" sz="8000"/>
          </a:p>
        </p:txBody>
      </p:sp>
    </p:spTree>
  </p:cSld>
  <p:clrMapOvr>
    <a:masterClrMapping/>
  </p:clrMapOvr>
</p:sldLayout>
</file>

<file path=ppt/slideLayouts/slideLayout13.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reserve="1">
  <p:cSld name="Карточка имени">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GBUAALU4AACJHwAAEAAAACYAAAAIAAAAgaAAAAAAAAA="/>
              </a:ext>
            </a:extLst>
          </p:cNvSpPr>
          <p:nvPr>
            <p:ph type="title"/>
          </p:nvPr>
        </p:nvSpPr>
        <p:spPr>
          <a:xfrm>
            <a:off x="683895" y="3429000"/>
            <a:ext cx="8534400" cy="1697355"/>
          </a:xfrm>
        </p:spPr>
        <p:txBody>
          <a:bodyPr vert="horz" wrap="square" lIns="91440" tIns="45720" rIns="91440" bIns="45720" numCol="1" spcCol="215900" anchor="b">
            <a:prstTxWarp prst="textNoShape">
              <a:avLst/>
            </a:prstTxWarp>
          </a:bodyPr>
          <a:lstStyle>
            <a:lvl1pPr algn="l">
              <a:defRPr lang="ru-ru" sz="3200" b="0" cap="all"/>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endParaRPr lang="en-us" cap="all"/>
          </a:p>
        </p:txBody>
      </p:sp>
      <p:sp>
        <p:nvSpPr>
          <p:cNvPr id="3" name="Text Placeholder 2"/>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kx8AALg4AADeJAAAEAAAACYAAAAIAAAAgaAAAAAAAAA="/>
              </a:ext>
            </a:extLst>
          </p:cNvSpPr>
          <p:nvPr>
            <p:ph idx="1"/>
          </p:nvPr>
        </p:nvSpPr>
        <p:spPr>
          <a:xfrm>
            <a:off x="683895" y="5132705"/>
            <a:ext cx="8536305" cy="860425"/>
          </a:xfrm>
        </p:spPr>
        <p:txBody>
          <a:bodyPr vert="horz" wrap="square" lIns="91440" tIns="45720" rIns="91440" bIns="45720" numCol="1" spcCol="215900" anchor="t">
            <a:prstTxWarp prst="textNoShape">
              <a:avLst/>
            </a:prstTxWarp>
          </a:bodyPr>
          <a:lstStyle>
            <a:lvl1pPr marL="0" indent="0" algn="l">
              <a:buNone/>
              <a:defRPr lang="ru-ru" sz="2000">
                <a:solidFill>
                  <a:srgbClr val="806209"/>
                </a:solidFill>
              </a:defRPr>
            </a:lvl1pPr>
            <a:lvl2pPr marL="457200" indent="0">
              <a:buNone/>
              <a:defRPr lang="ru-ru" sz="1800">
                <a:solidFill>
                  <a:srgbClr val="8C8C8C"/>
                </a:solidFill>
              </a:defRPr>
            </a:lvl2pPr>
            <a:lvl3pPr marL="914400" indent="0">
              <a:buNone/>
              <a:defRPr lang="ru-ru" sz="1600">
                <a:solidFill>
                  <a:srgbClr val="8C8C8C"/>
                </a:solidFill>
              </a:defRPr>
            </a:lvl3pPr>
            <a:lvl4pPr marL="1371600" indent="0">
              <a:buNone/>
              <a:defRPr lang="ru-ru" sz="1400">
                <a:solidFill>
                  <a:srgbClr val="8C8C8C"/>
                </a:solidFill>
              </a:defRPr>
            </a:lvl4pPr>
            <a:lvl5pPr marL="1828800" indent="0">
              <a:buNone/>
              <a:defRPr lang="ru-ru" sz="1400">
                <a:solidFill>
                  <a:srgbClr val="8C8C8C"/>
                </a:solidFill>
              </a:defRPr>
            </a:lvl5pPr>
            <a:lvl6pPr marL="2286000" indent="0">
              <a:buNone/>
              <a:defRPr lang="ru-ru" sz="1400">
                <a:solidFill>
                  <a:srgbClr val="8C8C8C"/>
                </a:solidFill>
              </a:defRPr>
            </a:lvl6pPr>
            <a:lvl7pPr marL="2743200" indent="0">
              <a:buNone/>
              <a:defRPr lang="ru-ru" sz="1400">
                <a:solidFill>
                  <a:srgbClr val="8C8C8C"/>
                </a:solidFill>
              </a:defRPr>
            </a:lvl7pPr>
            <a:lvl8pPr marL="3200400" indent="0">
              <a:buNone/>
              <a:defRPr lang="ru-ru" sz="1400">
                <a:solidFill>
                  <a:srgbClr val="8C8C8C"/>
                </a:solidFill>
              </a:defRPr>
            </a:lvl8pPr>
            <a:lvl9pPr marL="3657600" indent="0">
              <a:buNone/>
              <a:defRPr lang="ru-ru" sz="1400">
                <a:solidFill>
                  <a:srgbClr val="8C8C8C"/>
                </a:solidFill>
              </a:defRPr>
            </a:lvl9pPr>
          </a:lstStyle>
          <a:p>
            <a:pPr>
              <a:defRPr lang="ru-ru"/>
            </a:pPr>
            <a:r>
              <a:t>Образец текста</a:t>
            </a:r>
          </a:p>
        </p:txBody>
      </p:sp>
      <p:sp>
        <p:nvSpPr>
          <p:cNvPr id="4"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7575-3B9E-DD83-D030-CDD63B7E2698}" type="datetime1">
              <a:rPr lang="ru-ru"/>
              <a:t>16.04.2024</a:t>
            </a:fld>
            <a:endParaRPr lang="ru-ru"/>
          </a:p>
        </p:txBody>
      </p:sp>
      <p:sp>
        <p:nvSpPr>
          <p:cNvPr id="5"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6"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325C-129E-DDC4-D030-E4917C7E26B1}" type="slidenum">
              <a:rPr lang="ru-ru"/>
              <a:t>‹#›</a:t>
            </a:fld>
            <a:endParaRPr lang="ru-ru"/>
          </a:p>
        </p:txBody>
      </p:sp>
    </p:spTree>
  </p:cSld>
  <p:clrMapOvr>
    <a:masterClrMapping/>
  </p:clrMapOvr>
</p:sldLayout>
</file>

<file path=ppt/slideLayouts/slideLayout14.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reserve="1">
  <p:cSld name="Цитата карточки имени">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GBwAAOAQAAEY/AAAYFQAAEAAAACYAAAAIAAAAAaAAAAAAAAA="/>
              </a:ext>
            </a:extLst>
          </p:cNvSpPr>
          <p:nvPr>
            <p:ph type="title"/>
          </p:nvPr>
        </p:nvSpPr>
        <p:spPr>
          <a:xfrm>
            <a:off x="1141730" y="685800"/>
            <a:ext cx="9144000" cy="2743200"/>
          </a:xfrm>
        </p:spPr>
        <p:txBody>
          <a:bodyPr vert="horz" wrap="square" lIns="91440" tIns="45720" rIns="91440" bIns="45720" numCol="1" spcCol="215900" anchor="ctr">
            <a:prstTxWarp prst="textNoShape">
              <a:avLst/>
            </a:prstTxWarp>
          </a:bodyPr>
          <a:lstStyle>
            <a:lvl1pPr algn="l">
              <a:defRPr lang="ru-ru" sz="3200" b="0" cap="all">
                <a:solidFill>
                  <a:schemeClr val="tx1"/>
                </a:solidFill>
              </a:defRPr>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endParaRPr lang="en-us" cap="all"/>
          </a:p>
        </p:txBody>
      </p:sp>
      <p:sp>
        <p:nvSpPr>
          <p:cNvPr id="3" name="Text Placeholder 9"/>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KxgAALY4AACgHgAAEAAAACYAAAAIAAAAvaAAAAAAAAA="/>
              </a:ext>
            </a:extLst>
          </p:cNvSpPr>
          <p:nvPr>
            <p:ph idx="13"/>
          </p:nvPr>
        </p:nvSpPr>
        <p:spPr>
          <a:xfrm>
            <a:off x="683895" y="3928745"/>
            <a:ext cx="8535035" cy="1049655"/>
          </a:xfrm>
        </p:spPr>
        <p:txBody>
          <a:bodyPr vert="horz" wrap="square" lIns="91440" tIns="45720" rIns="91440" bIns="45720" numCol="1" spcCol="215900" anchor="b">
            <a:prstTxWarp prst="textNoShape">
              <a:avLst/>
            </a:prstTxWarp>
          </a:bodyPr>
          <a:lstStyle>
            <a:lvl1pPr marL="0">
              <a:spcBef>
                <a:spcPts val="0"/>
              </a:spcBef>
              <a:buNone/>
              <a:defRPr lang="ru-ru" sz="2400" b="0" cap="all">
                <a:solidFill>
                  <a:schemeClr val="tx1"/>
                </a:solidFill>
                <a:effectLst/>
              </a:defRPr>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текста</a:t>
            </a:r>
          </a:p>
        </p:txBody>
      </p:sp>
      <p:sp>
        <p:nvSpPr>
          <p:cNvPr id="4" name="Text Placeholder 2"/>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oB4AALU4AADgJAAAEAAAACYAAAAIAAAAgaAAAAAAAAA="/>
              </a:ext>
            </a:extLst>
          </p:cNvSpPr>
          <p:nvPr>
            <p:ph idx="1"/>
          </p:nvPr>
        </p:nvSpPr>
        <p:spPr>
          <a:xfrm>
            <a:off x="683895" y="4978400"/>
            <a:ext cx="8534400" cy="1016000"/>
          </a:xfrm>
        </p:spPr>
        <p:txBody>
          <a:bodyPr vert="horz" wrap="square" lIns="91440" tIns="45720" rIns="91440" bIns="45720" numCol="1" spcCol="215900" anchor="t">
            <a:prstTxWarp prst="textNoShape">
              <a:avLst/>
            </a:prstTxWarp>
          </a:bodyPr>
          <a:lstStyle>
            <a:lvl1pPr marL="0" indent="0" algn="l">
              <a:buNone/>
              <a:defRPr lang="ru-ru" sz="1800">
                <a:solidFill>
                  <a:srgbClr val="806209"/>
                </a:solidFill>
              </a:defRPr>
            </a:lvl1pPr>
            <a:lvl2pPr marL="457200" indent="0">
              <a:buNone/>
              <a:defRPr lang="ru-ru" sz="1800">
                <a:solidFill>
                  <a:srgbClr val="8C8C8C"/>
                </a:solidFill>
              </a:defRPr>
            </a:lvl2pPr>
            <a:lvl3pPr marL="914400" indent="0">
              <a:buNone/>
              <a:defRPr lang="ru-ru" sz="1600">
                <a:solidFill>
                  <a:srgbClr val="8C8C8C"/>
                </a:solidFill>
              </a:defRPr>
            </a:lvl3pPr>
            <a:lvl4pPr marL="1371600" indent="0">
              <a:buNone/>
              <a:defRPr lang="ru-ru" sz="1400">
                <a:solidFill>
                  <a:srgbClr val="8C8C8C"/>
                </a:solidFill>
              </a:defRPr>
            </a:lvl4pPr>
            <a:lvl5pPr marL="1828800" indent="0">
              <a:buNone/>
              <a:defRPr lang="ru-ru" sz="1400">
                <a:solidFill>
                  <a:srgbClr val="8C8C8C"/>
                </a:solidFill>
              </a:defRPr>
            </a:lvl5pPr>
            <a:lvl6pPr marL="2286000" indent="0">
              <a:buNone/>
              <a:defRPr lang="ru-ru" sz="1400">
                <a:solidFill>
                  <a:srgbClr val="8C8C8C"/>
                </a:solidFill>
              </a:defRPr>
            </a:lvl6pPr>
            <a:lvl7pPr marL="2743200" indent="0">
              <a:buNone/>
              <a:defRPr lang="ru-ru" sz="1400">
                <a:solidFill>
                  <a:srgbClr val="8C8C8C"/>
                </a:solidFill>
              </a:defRPr>
            </a:lvl7pPr>
            <a:lvl8pPr marL="3200400" indent="0">
              <a:buNone/>
              <a:defRPr lang="ru-ru" sz="1400">
                <a:solidFill>
                  <a:srgbClr val="8C8C8C"/>
                </a:solidFill>
              </a:defRPr>
            </a:lvl8pPr>
            <a:lvl9pPr marL="3657600" indent="0">
              <a:buNone/>
              <a:defRPr lang="ru-ru" sz="1400">
                <a:solidFill>
                  <a:srgbClr val="8C8C8C"/>
                </a:solidFill>
              </a:defRPr>
            </a:lvl9pPr>
          </a:lstStyle>
          <a:p>
            <a:pPr>
              <a:defRPr lang="ru-ru"/>
            </a:pPr>
            <a:r>
              <a:t>Образец текста</a:t>
            </a:r>
          </a:p>
        </p:txBody>
      </p:sp>
      <p:sp>
        <p:nvSpPr>
          <p:cNvPr id="5"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4800-4E9E-DDBE-D030-B8EB067E26ED}" type="datetime1">
              <a:rPr lang="ru-ru"/>
              <a:t>16.04.2024</a:t>
            </a:fld>
            <a:endParaRPr lang="ru-ru"/>
          </a:p>
        </p:txBody>
      </p:sp>
      <p:sp>
        <p:nvSpPr>
          <p:cNvPr id="6"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7"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0CDE-909E-DDFA-D030-66AF427E2633}" type="slidenum">
              <a:rPr lang="ru-ru"/>
              <a:t>‹#›</a:t>
            </a:fld>
            <a:endParaRPr lang="ru-ru"/>
          </a:p>
        </p:txBody>
      </p:sp>
      <p:sp>
        <p:nvSpPr>
          <p:cNvPr id="8" name="TextBox 10"/>
          <p:cNvSpPr>
            <a:extLst>
              <a:ext uri="smNativeData">
                <pr:smNativeData xmlns:pr="smNativeData" val="SMDATA_13_+kUqZ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H9/fwAAAAADzMzMAMDA/wB/f38AAAAAAAAAAAAAAAAAAAAAAAAAAAAhAAAAGAAAABQAAABFAwAA/wQAAAUHAACYCAAAEAAAACYAAAAIAAAA//////////8="/>
              </a:ext>
            </a:extLst>
          </p:cNvSpPr>
          <p:nvPr/>
        </p:nvSpPr>
        <p:spPr>
          <a:xfrm>
            <a:off x="531495" y="812165"/>
            <a:ext cx="609600" cy="584835"/>
          </a:xfrm>
          <a:prstGeom prst="rect">
            <a:avLst/>
          </a:prstGeom>
          <a:noFill/>
          <a:ln>
            <a:noFill/>
          </a:ln>
          <a:effectLst/>
        </p:spPr>
        <p:txBody>
          <a:bodyPr vert="horz" wrap="square" lIns="91440" tIns="45720" rIns="91440" bIns="45720" numCol="1" spcCol="215900" anchor="ctr"/>
          <a:lstStyle/>
          <a:p>
            <a:pPr>
              <a:defRPr lang="ru-ru"/>
            </a:pPr>
            <a:r>
              <a:rPr lang="en-us" sz="8000"/>
              <a:t>“</a:t>
            </a:r>
            <a:endParaRPr lang="en-us" sz="8000"/>
          </a:p>
        </p:txBody>
      </p:sp>
      <p:sp>
        <p:nvSpPr>
          <p:cNvPr id="9" name="TextBox 11"/>
          <p:cNvSpPr>
            <a:extLst>
              <a:ext uri="smNativeData">
                <pr:smNativeData xmlns:pr="smNativeData" val="SMDATA_13_+kUqZ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H9/fwAAAAADzMzMAMDA/wB/f38AAAAAAAAAAAAAAAAAAAAAAAAAAAAhAAAAGAAAABQAAABFPwAACBEAAAVDAAChFAAAEAAAACYAAAAIAAAA//////////8="/>
              </a:ext>
            </a:extLst>
          </p:cNvSpPr>
          <p:nvPr/>
        </p:nvSpPr>
        <p:spPr>
          <a:xfrm>
            <a:off x="10285095" y="2768600"/>
            <a:ext cx="609600" cy="584835"/>
          </a:xfrm>
          <a:prstGeom prst="rect">
            <a:avLst/>
          </a:prstGeom>
          <a:noFill/>
          <a:ln>
            <a:noFill/>
          </a:ln>
          <a:effectLst/>
        </p:spPr>
        <p:txBody>
          <a:bodyPr vert="horz" wrap="square" lIns="91440" tIns="45720" rIns="91440" bIns="45720" numCol="1" spcCol="215900" anchor="ctr"/>
          <a:lstStyle/>
          <a:p>
            <a:pPr algn="r">
              <a:defRPr lang="ru-ru"/>
            </a:pPr>
            <a:r>
              <a:rPr lang="en-us" sz="8000"/>
              <a:t>”</a:t>
            </a:r>
            <a:endParaRPr lang="en-us" sz="8000"/>
          </a:p>
        </p:txBody>
      </p:sp>
    </p:spTree>
  </p:cSld>
  <p:clrMapOvr>
    <a:masterClrMapping/>
  </p:clrMapOvr>
</p:sldLayout>
</file>

<file path=ppt/slideLayouts/slideLayout15.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reserve="1">
  <p:cSld name="Истина или ложь">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2BAAAOAQAABZCAAAYFQAAEAAAACYAAAAIAAAAPaAAAAAAAAA="/>
              </a:ext>
            </a:extLst>
          </p:cNvSpPr>
          <p:nvPr>
            <p:ph type="title"/>
          </p:nvPr>
        </p:nvSpPr>
        <p:spPr>
          <a:xfrm>
            <a:off x="684530" y="685800"/>
            <a:ext cx="10058400" cy="2743200"/>
          </a:xfrm>
        </p:spPr>
        <p:txBody>
          <a:bodyPr vert="horz" wrap="square" lIns="91440" tIns="45720" rIns="91440" bIns="45720" numCol="1" spcCol="215900" anchor="ctr">
            <a:prstTxWarp prst="textNoShape">
              <a:avLst/>
            </a:prstTxWarp>
          </a:bodyPr>
          <a:lstStyle>
            <a:lvl1pPr marL="0">
              <a:defRPr lang="ru-ru" b="0" cap="all"/>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p>
        </p:txBody>
      </p:sp>
      <p:sp>
        <p:nvSpPr>
          <p:cNvPr id="3" name="Text Placeholder 9"/>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KxgAALU4AABTHQAAEAAAACYAAAAIAAAAvaAAAAAAAAA="/>
              </a:ext>
            </a:extLst>
          </p:cNvSpPr>
          <p:nvPr>
            <p:ph idx="13"/>
          </p:nvPr>
        </p:nvSpPr>
        <p:spPr>
          <a:xfrm>
            <a:off x="683895" y="3928745"/>
            <a:ext cx="8534400" cy="838200"/>
          </a:xfrm>
        </p:spPr>
        <p:txBody>
          <a:bodyPr vert="horz" wrap="square" lIns="91440" tIns="45720" rIns="91440" bIns="45720" numCol="1" spcCol="215900" anchor="b">
            <a:prstTxWarp prst="textNoShape">
              <a:avLst/>
            </a:prstTxWarp>
          </a:bodyPr>
          <a:lstStyle>
            <a:lvl1pPr marL="0">
              <a:spcBef>
                <a:spcPts val="0"/>
              </a:spcBef>
              <a:buNone/>
              <a:defRPr lang="ru-ru" sz="2400" b="0" cap="all">
                <a:solidFill>
                  <a:schemeClr val="tx1"/>
                </a:solidFill>
                <a:effectLst/>
              </a:defRPr>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текста</a:t>
            </a:r>
          </a:p>
        </p:txBody>
      </p:sp>
      <p:sp>
        <p:nvSpPr>
          <p:cNvPr id="4" name="Text Placeholder 2"/>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Ux0AALU4AADgJAAAEAAAACYAAAAIAAAAgaAAAAAAAAA="/>
              </a:ext>
            </a:extLst>
          </p:cNvSpPr>
          <p:nvPr>
            <p:ph idx="1"/>
          </p:nvPr>
        </p:nvSpPr>
        <p:spPr>
          <a:xfrm>
            <a:off x="683895" y="4766945"/>
            <a:ext cx="8534400" cy="1227455"/>
          </a:xfrm>
        </p:spPr>
        <p:txBody>
          <a:bodyPr vert="horz" wrap="square" lIns="91440" tIns="45720" rIns="91440" bIns="45720" numCol="1" spcCol="215900" anchor="t">
            <a:prstTxWarp prst="textNoShape">
              <a:avLst/>
            </a:prstTxWarp>
          </a:bodyPr>
          <a:lstStyle>
            <a:lvl1pPr marL="0" indent="0" algn="l">
              <a:buNone/>
              <a:defRPr lang="ru-ru" sz="1800">
                <a:solidFill>
                  <a:srgbClr val="806209"/>
                </a:solidFill>
              </a:defRPr>
            </a:lvl1pPr>
            <a:lvl2pPr marL="457200" indent="0">
              <a:buNone/>
              <a:defRPr lang="ru-ru" sz="1800">
                <a:solidFill>
                  <a:srgbClr val="8C8C8C"/>
                </a:solidFill>
              </a:defRPr>
            </a:lvl2pPr>
            <a:lvl3pPr marL="914400" indent="0">
              <a:buNone/>
              <a:defRPr lang="ru-ru" sz="1600">
                <a:solidFill>
                  <a:srgbClr val="8C8C8C"/>
                </a:solidFill>
              </a:defRPr>
            </a:lvl3pPr>
            <a:lvl4pPr marL="1371600" indent="0">
              <a:buNone/>
              <a:defRPr lang="ru-ru" sz="1400">
                <a:solidFill>
                  <a:srgbClr val="8C8C8C"/>
                </a:solidFill>
              </a:defRPr>
            </a:lvl4pPr>
            <a:lvl5pPr marL="1828800" indent="0">
              <a:buNone/>
              <a:defRPr lang="ru-ru" sz="1400">
                <a:solidFill>
                  <a:srgbClr val="8C8C8C"/>
                </a:solidFill>
              </a:defRPr>
            </a:lvl5pPr>
            <a:lvl6pPr marL="2286000" indent="0">
              <a:buNone/>
              <a:defRPr lang="ru-ru" sz="1400">
                <a:solidFill>
                  <a:srgbClr val="8C8C8C"/>
                </a:solidFill>
              </a:defRPr>
            </a:lvl6pPr>
            <a:lvl7pPr marL="2743200" indent="0">
              <a:buNone/>
              <a:defRPr lang="ru-ru" sz="1400">
                <a:solidFill>
                  <a:srgbClr val="8C8C8C"/>
                </a:solidFill>
              </a:defRPr>
            </a:lvl7pPr>
            <a:lvl8pPr marL="3200400" indent="0">
              <a:buNone/>
              <a:defRPr lang="ru-ru" sz="1400">
                <a:solidFill>
                  <a:srgbClr val="8C8C8C"/>
                </a:solidFill>
              </a:defRPr>
            </a:lvl8pPr>
            <a:lvl9pPr marL="3657600" indent="0">
              <a:buNone/>
              <a:defRPr lang="ru-ru" sz="1400">
                <a:solidFill>
                  <a:srgbClr val="8C8C8C"/>
                </a:solidFill>
              </a:defRPr>
            </a:lvl9pPr>
          </a:lstStyle>
          <a:p>
            <a:pPr>
              <a:defRPr lang="ru-ru"/>
            </a:pPr>
            <a:r>
              <a:t>Образец текста</a:t>
            </a:r>
          </a:p>
        </p:txBody>
      </p:sp>
      <p:sp>
        <p:nvSpPr>
          <p:cNvPr id="5"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63AB-E59E-DD95-D030-13C02D7E2646}" type="datetime1">
              <a:rPr lang="ru-ru"/>
              <a:t>16.04.2024</a:t>
            </a:fld>
            <a:endParaRPr lang="ru-ru"/>
          </a:p>
        </p:txBody>
      </p:sp>
      <p:sp>
        <p:nvSpPr>
          <p:cNvPr id="6"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7"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7C49-079E-DD8A-D030-F1DF327E26A4}" type="slidenum">
              <a:rPr lang="ru-ru"/>
              <a:t>‹#›</a:t>
            </a:fld>
            <a:endParaRPr lang="ru-ru"/>
          </a:p>
        </p:txBody>
      </p:sp>
    </p:spTree>
  </p:cSld>
  <p:clrMapOvr>
    <a:masterClrMapping/>
  </p:clrMapOvr>
</p:sldLayout>
</file>

<file path=ppt/slideLayouts/slideLayout16.xml><?xml version="1.0" encoding="utf-8"?>
<p:sldLayout xmlns:p="http://schemas.openxmlformats.org/presentationml/2006/main" xmlns:p14="http://schemas.microsoft.com/office/powerpoint/2010/main" xmlns:r="http://schemas.openxmlformats.org/officeDocument/2006/relationships" xmlns:a="http://schemas.openxmlformats.org/drawing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mxsAALU4AADgJAAAEAAAACYAAAAIAAAAAIAAAAAAAAA="/>
              </a:ext>
            </a:extLst>
          </p:cNvSpPr>
          <p:nvPr>
            <p:ph type="title"/>
          </p:nvPr>
        </p:nvSpPr>
        <p:spPr/>
        <p:txBody>
          <a:bodyPr/>
          <a:lstStyle>
            <a:lvl1pPr algn="l">
              <a:defRPr lang="ru-ru" cap="all"/>
            </a:lvl1pPr>
            <a:lvl2pPr>
              <a:defRPr lang="ru-ru"/>
            </a:lvl2pPr>
            <a:lvl3pPr>
              <a:defRPr lang="ru-ru"/>
            </a:lvl3pPr>
            <a:lvl4pPr>
              <a:defRPr lang="ru-ru"/>
            </a:lvl4pPr>
            <a:lvl5pPr>
              <a:defRPr lang="ru-ru"/>
            </a:lvl5pPr>
            <a:lvl6pPr>
              <a:defRPr lang="ru-ru"/>
            </a:lvl6pPr>
            <a:lvl7pPr>
              <a:defRPr lang="ru-ru"/>
            </a:lvl7pPr>
            <a:lvl8pPr>
              <a:defRPr lang="ru-ru"/>
            </a:lvl8pPr>
            <a:lvl9pPr>
              <a:defRPr lang="ru-ru"/>
            </a:lvl9pPr>
          </a:lstStyle>
          <a:p>
            <a:pPr>
              <a:defRPr lang="ru-ru" cap="all"/>
            </a:pPr>
            <a:r>
              <a:t>Образец заголовка</a:t>
            </a:r>
            <a:endParaRPr lang="en-us" cap="all"/>
          </a:p>
        </p:txBody>
      </p:sp>
      <p:sp>
        <p:nvSpPr>
          <p:cNvPr id="3" name="Vertical Text Placeholder 2"/>
          <p:cNvSpPr>
            <a:spLocks noGrp="1" noChangeArrowheads="1"/>
            <a:extLst>
              <a:ext uri="smNativeData">
                <pr:smNativeData xmlns:pr="smNativeData" val="SMDATA_13_+kUqZhMAAAAlAAAAZAAAAA0AAAAAkAAAAEgAAACQAAAASAAAAAAAAAAAAAAAAQ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OAQAALU4AAB1GgAAEAAAACYAAAAIAAAAggAAAAAAAAA="/>
              </a:ext>
            </a:extLst>
          </p:cNvSpPr>
          <p:nvPr>
            <p:ph idx="1"/>
          </p:nvPr>
        </p:nvSpPr>
        <p:spPr/>
        <p:txBody>
          <a:bodyPr vert="vert" wrap="square" lIns="91440" tIns="45720" rIns="91440" bIns="45720" numCol="1" spcCol="215900" anchor="t">
            <a:prstTxWarp prst="textNoShape">
              <a:avLst/>
            </a:prstTxWarp>
          </a:bodyPr>
          <a:lstStyle/>
          <a:p>
            <a:pPr>
              <a:defRPr lang="ru-ru"/>
            </a:pPr>
            <a:r>
              <a:t>Образец текста</a:t>
            </a:r>
          </a:p>
          <a:p>
            <a:pPr lvl="1">
              <a:defRPr lang="ru-ru"/>
            </a:pPr>
            <a:r>
              <a:t>Второй уровень</a:t>
            </a:r>
          </a:p>
          <a:p>
            <a:pPr lvl="2">
              <a:defRPr lang="ru-ru"/>
            </a:pPr>
            <a:r>
              <a:t>Третий уровень</a:t>
            </a:r>
          </a:p>
          <a:p>
            <a:pPr lvl="3">
              <a:defRPr lang="ru-ru"/>
            </a:pPr>
            <a:r>
              <a:t>Четвертый уровень</a:t>
            </a:r>
          </a:p>
          <a:p>
            <a:pPr lvl="4">
              <a:defRPr lang="ru-ru"/>
            </a:pPr>
            <a:r>
              <a:t>Пятый уровень</a:t>
            </a:r>
            <a:endParaRPr lang="en-us"/>
          </a:p>
        </p:txBody>
      </p:sp>
      <p:sp>
        <p:nvSpPr>
          <p:cNvPr id="4"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7A01-4F9E-DD8C-D030-B9D9347E26EC}" type="datetime1">
              <a:rPr lang="ru-ru"/>
              <a:t>16.04.2024</a:t>
            </a:fld>
            <a:endParaRPr lang="ru-ru"/>
          </a:p>
        </p:txBody>
      </p:sp>
      <p:sp>
        <p:nvSpPr>
          <p:cNvPr id="5"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6"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4CB2-FC9E-DDBA-D030-0AEF027E265F}" type="slidenum">
              <a:rPr lang="ru-ru"/>
              <a:t>‹#›</a:t>
            </a:fld>
            <a:endParaRPr lang="ru-ru"/>
          </a:p>
        </p:txBody>
      </p:sp>
    </p:spTree>
  </p:cSld>
  <p:clrMapOvr>
    <a:masterClrMapping/>
  </p:clrMapOvr>
</p:sldLayout>
</file>

<file path=ppt/slideLayouts/slideLayout17.xml><?xml version="1.0" encoding="utf-8"?>
<p:sldLayout xmlns:p="http://schemas.openxmlformats.org/presentationml/2006/main" xmlns:p14="http://schemas.microsoft.com/office/powerpoint/2010/main" xmlns:r="http://schemas.openxmlformats.org/officeDocument/2006/relationships" xmlns:a="http://schemas.openxmlformats.org/drawing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noChangeArrowheads="1"/>
            <a:extLst>
              <a:ext uri="smNativeData">
                <pr:smNativeData xmlns:pr="smNativeData" val="SMDATA_13_+kUqZhMAAAAlAAAAZAAAAA0AAAAAkAAAAEgAAACQAAAASAAAAAAAAAABAAAAAQ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BtNQAAOAQAABVCAABYIAAAEAAAACYAAAAIAAAAAwAAAAAAAAA="/>
              </a:ext>
            </a:extLst>
          </p:cNvSpPr>
          <p:nvPr>
            <p:ph type="title"/>
          </p:nvPr>
        </p:nvSpPr>
        <p:spPr>
          <a:xfrm>
            <a:off x="8684895" y="685800"/>
            <a:ext cx="2057400" cy="4572000"/>
          </a:xfrm>
        </p:spPr>
        <p:txBody>
          <a:bodyPr vert="vert" wrap="square" lIns="91440" tIns="45720" rIns="91440" bIns="45720" numCol="1" spcCol="215900" anchor="ctr">
            <a:prstTxWarp prst="textNoShape">
              <a:avLst/>
            </a:prstTxWarp>
          </a:bodyPr>
          <a:lstStyle/>
          <a:p>
            <a:pPr>
              <a:defRPr lang="ru-ru" cap="all"/>
            </a:pPr>
            <a:r>
              <a:t>Образец заголовка</a:t>
            </a:r>
            <a:endParaRPr lang="en-us" cap="all"/>
          </a:p>
        </p:txBody>
      </p:sp>
      <p:sp>
        <p:nvSpPr>
          <p:cNvPr id="3" name="Vertical Text Placeholder 2"/>
          <p:cNvSpPr>
            <a:spLocks noGrp="1" noChangeArrowheads="1"/>
            <a:extLst>
              <a:ext uri="smNativeData">
                <pr:smNativeData xmlns:pr="smNativeData" val="SMDATA_13_+kUqZhMAAAAlAAAAZAAAAA0AAAAAkAAAAEgAAACQAAAASAAAAAAAAAAAAAAAAQ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4BAAAOAQAAFg0AADgJAAAEAAAACYAAAAIAAAAgwAAAAAAAAA="/>
              </a:ext>
            </a:extLst>
          </p:cNvSpPr>
          <p:nvPr>
            <p:ph idx="1"/>
          </p:nvPr>
        </p:nvSpPr>
        <p:spPr>
          <a:xfrm>
            <a:off x="685800" y="685800"/>
            <a:ext cx="7823200" cy="5308600"/>
          </a:xfrm>
        </p:spPr>
        <p:txBody>
          <a:bodyPr vert="vert" wrap="square" lIns="91440" tIns="45720" rIns="91440" bIns="45720" numCol="1" spcCol="215900" anchor="t">
            <a:prstTxWarp prst="textNoShape">
              <a:avLst/>
            </a:prstTxWarp>
          </a:bodyPr>
          <a:lstStyle/>
          <a:p>
            <a:pPr>
              <a:defRPr lang="ru-ru"/>
            </a:pPr>
            <a:r>
              <a:t>Образец текста</a:t>
            </a:r>
          </a:p>
          <a:p>
            <a:pPr lvl="1">
              <a:defRPr lang="ru-ru"/>
            </a:pPr>
            <a:r>
              <a:t>Второй уровень</a:t>
            </a:r>
          </a:p>
          <a:p>
            <a:pPr lvl="2">
              <a:defRPr lang="ru-ru"/>
            </a:pPr>
            <a:r>
              <a:t>Третий уровень</a:t>
            </a:r>
          </a:p>
          <a:p>
            <a:pPr lvl="3">
              <a:defRPr lang="ru-ru"/>
            </a:pPr>
            <a:r>
              <a:t>Четвертый уровень</a:t>
            </a:r>
          </a:p>
          <a:p>
            <a:pPr lvl="4">
              <a:defRPr lang="ru-ru"/>
            </a:pPr>
            <a:r>
              <a:t>Пятый уровень</a:t>
            </a:r>
            <a:endParaRPr lang="en-us"/>
          </a:p>
        </p:txBody>
      </p:sp>
      <p:sp>
        <p:nvSpPr>
          <p:cNvPr id="4"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tPAAA+CUAAMVGAAA3KAAAEAAAACYAAAAIAAAAAIAAAAAAAAA="/>
              </a:ext>
            </a:extLst>
          </p:cNvSpPr>
          <p:nvPr>
            <p:ph type="dt" sz="half" idx="10"/>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244F-019E-DDD2-D030-F7876A7E26A2}" type="datetime1">
              <a:rPr lang="ru-ru"/>
              <a:t>16.04.2024</a:t>
            </a:fld>
            <a:endParaRPr lang="ru-ru"/>
          </a:p>
        </p:txBody>
      </p:sp>
      <p:sp>
        <p:nvSpPr>
          <p:cNvPr id="5"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A1BAAA+CUAAJ0yAAA3KAAAEAAAACYAAAAIAAAAAIAAAAAAAAA="/>
              </a:ext>
            </a:extLst>
          </p:cNvSpPr>
          <p:nvPr>
            <p:ph type="ftr" sz="quarter" idx="11"/>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6"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H9/fwAAAAADzMzMAMDA/wB/f38AAAAAAAAAAAAAAAAAAAAAAAAAAAAhAAAAGAAAABQAAADAPwAAUSIAAMdGAABwJgAAEAAAACYAAAAIAAAAAIAAAAAAAAA="/>
              </a:ext>
            </a:extLst>
          </p:cNvSpPr>
          <p:nvPr>
            <p:ph type="sldNum" sz="quarter" idx="12"/>
          </p:nvPr>
        </p:nvSpPr>
        <p:spPr/>
        <p:txBody>
          <a:bodyPr/>
          <a:lstStyle>
            <a:lvl1pPr>
              <a:defRPr lang="ru-ru"/>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19B2-FC9E-DDEF-D030-0ABA577E265F}" type="slidenum">
              <a:rPr lang="ru-ru"/>
              <a:t>‹#›</a:t>
            </a:fld>
            <a:endParaRPr lang="ru-ru"/>
          </a:p>
        </p:txBody>
      </p:sp>
    </p:spTree>
  </p:cSld>
  <p:clrMapOvr>
    <a:masterClrMapping/>
  </p:clrMapOvr>
</p:sldLayout>
</file>

<file path=ppt/slideMasters/_rels/slideMaster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s>
</file>

<file path=ppt/slideMasters/slideMaster1.xml><?xml version="1.0" encoding="utf-8"?>
<p:sldMaster xmlns:p="http://schemas.openxmlformats.org/presentationml/2006/main" xmlns:p14="http://schemas.microsoft.com/office/powerpoint/2010/main" xmlns:r="http://schemas.openxmlformats.org/officeDocument/2006/relationships" xmlns:a="http://schemas.openxmlformats.org/drawingml/2006/main">
  <p:cSld>
    <p:bg>
      <p:bgPr>
        <a:gradFill flip="none" rotWithShape="0">
          <a:gsLst>
            <a:gs pos="0">
              <a:srgbClr val="E8FF79"/>
            </a:gs>
            <a:gs pos="100000">
              <a:srgbClr val="DB8E00"/>
            </a:gs>
          </a:gsLst>
          <a:lin ang="6120000" scaled="0"/>
          <a:tileRect/>
        </a:gradFill>
        <a:effectLst/>
      </p:bgPr>
    </p:bg>
    <p:spTree>
      <p:nvGrpSpPr>
        <p:cNvPr id="1" name=""/>
        <p:cNvGrpSpPr/>
        <p:nvPr/>
      </p:nvGrpSpPr>
      <p:grpSpPr>
        <a:xfrm>
          <a:off x="0" y="0"/>
          <a:ext cx="0" cy="0"/>
          <a:chOff x="0" y="0"/>
          <a:chExt cx="0" cy="0"/>
        </a:xfrm>
      </p:grpSpPr>
      <p:grpSp>
        <p:nvGrpSpPr>
          <p:cNvPr id="2" name="Group 6"/>
          <p:cNvGrpSpPr>
            <a:extLst>
              <a:ext uri="smNativeData">
                <pr:smNativeData xmlns:pr="smNativeData" val="SMDATA_7_+kUqZhMAAAAlAAAAAQAAAA8BAAAAkAAAAEgAAACQAAAASAAAAAAAAAAAAAAAAAAAABcAAAAUAAAAAAAAAAAAAAD/fwAA/38AAAAAAAAJAAAABAAAAGVtYXMMAAAAEAAAAAAAAAAAAAAAAAAAAAAAAAAfAAAAVAAAAAAAAAAAAAAAAAAAAAAAAAAAAAAAAAAAAAAAAAAAAAAAAAAAAAAAAAAAAAAAAAAAAAAAAAAAAAAAAAAAAAAAAAAAAAAAAAAAAAAAAAAAAAAAAAAAACEAAAAYAAAAFAAAAKM4AAA7EgAA+0oAAPglAAAQAAAAJgAAAAgAAAD/////AAAAAA=="/>
              </a:ext>
            </a:extLst>
          </p:cNvGrpSpPr>
          <p:nvPr/>
        </p:nvGrpSpPr>
        <p:grpSpPr>
          <a:xfrm>
            <a:off x="9206865" y="2963545"/>
            <a:ext cx="2981960" cy="3208655"/>
            <a:chOff x="9206865" y="2963545"/>
            <a:chExt cx="2981960" cy="3208655"/>
          </a:xfrm>
        </p:grpSpPr>
        <p:sp>
          <p:nvSpPr>
            <p:cNvPr id="7" name="Straight Connector 7"/>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P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CIgVHkMAAAAEAAAAAAAAAAAAAAAAAAAAAAAAAAeAAAAaAAAAAAAAAAAAAAAAAAAAAAAAAAAAAAAECcAABAnAAAAAAAAAAAAAAAAAAAAAAAAAAAAAAAAAAAAAAAAAAAAABQAAAAAAAAAwMD/AAAAAABkAAAAMgAAAAAAAABkAAAAAAAAAH9/fwAKAAAAHwAAAFQAAAD///8A////AQAAAAAAAAAAAAAAAAAAAAAAAAAAAAAAAAAAAAAAAAAAAAAAAgAAAAIAAAACAAAAAMDA/wB/f38AAAAAAAAAAAAAAAAAAAAAAAAAAAAhAAAAGAAAABQAAABdRQAAOxIAAPtKAADYFwAAAAAAACYAAAAIAAAA//////////8="/>
                </a:ext>
              </a:extLst>
            </p:cNvSpPr>
            <p:nvPr/>
          </p:nvSpPr>
          <p:spPr>
            <a:xfrm flipH="1">
              <a:off x="11275695" y="2963545"/>
              <a:ext cx="913130" cy="912495"/>
            </a:xfrm>
            <a:prstGeom prst="line">
              <a:avLst/>
            </a:prstGeom>
            <a:noFill/>
            <a:ln w="9525" cap="flat" cmpd="sng" algn="ctr">
              <a:solidFill>
                <a:schemeClr val="tx1"/>
              </a:solidFill>
              <a:prstDash val="solid"/>
              <a:headEnd type="none"/>
              <a:tailEnd type="none"/>
            </a:ln>
            <a:effectLst/>
          </p:spPr>
        </p:sp>
        <p:sp>
          <p:nvSpPr>
            <p:cNvPr id="6" name="Straight Connector 8"/>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P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Gcvb2YMAAAAEAAAAAAAAAAAAAAAAAAAAAAAAAAeAAAAaAAAAAAAAAAAAAAAAAAAAAAAAAAAAAAAECcAABAnAAAAAAAAAAAAAAAAAAAAAAAAAAAAAAAAAAAAAAAAAAAAABQAAAAAAAAAwMD/AAAAAABkAAAAMgAAAAAAAABkAAAAAAAAAH9/fwAKAAAAHwAAAFQAAAD///8A////AQAAAAAAAAAAAAAAAAAAAAAAAAAAAAAAAAAAAAAAAAAAAAAAAgAAAAIAAAACAAAAAMDA/wB/f38AAAAAAAAAAAAAAAAAAAAAAAAAAAAhAAAAGAAAABQAAACjOAAAoBMAAPtKAAD4JQAAAAAAACYAAAAIAAAA//////////8="/>
                </a:ext>
              </a:extLst>
            </p:cNvSpPr>
            <p:nvPr/>
          </p:nvSpPr>
          <p:spPr>
            <a:xfrm flipH="1">
              <a:off x="9206865" y="3190240"/>
              <a:ext cx="2981960" cy="2981960"/>
            </a:xfrm>
            <a:prstGeom prst="line">
              <a:avLst/>
            </a:prstGeom>
            <a:noFill/>
            <a:ln w="9525" cap="flat" cmpd="sng" algn="ctr">
              <a:solidFill>
                <a:schemeClr val="tx1"/>
              </a:solidFill>
              <a:prstDash val="solid"/>
              <a:headEnd type="none"/>
              <a:tailEnd type="none"/>
            </a:ln>
            <a:effectLst/>
          </p:spPr>
        </p:sp>
        <p:sp>
          <p:nvSpPr>
            <p:cNvPr id="5" name="Straight Connector 9"/>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P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gAAAAIAAAACAAAAAMDA/wB/f38AAAAAAAAAAAAAAAAAAAAAAAAAAAAhAAAAGAAAABQAAABQPwAANhQAAPtKAADgHwAAAAAAACYAAAAIAAAA//////////8="/>
                </a:ext>
              </a:extLst>
            </p:cNvSpPr>
            <p:nvPr/>
          </p:nvSpPr>
          <p:spPr>
            <a:xfrm flipH="1">
              <a:off x="10292080" y="3285490"/>
              <a:ext cx="1896745" cy="1896110"/>
            </a:xfrm>
            <a:prstGeom prst="line">
              <a:avLst/>
            </a:prstGeom>
            <a:noFill/>
            <a:ln w="9525" cap="flat" cmpd="sng" algn="ctr">
              <a:solidFill>
                <a:schemeClr val="tx1"/>
              </a:solidFill>
              <a:prstDash val="solid"/>
              <a:headEnd type="none"/>
              <a:tailEnd type="none"/>
            </a:ln>
            <a:effectLst/>
          </p:spPr>
        </p:sp>
        <p:sp>
          <p:nvSpPr>
            <p:cNvPr id="4" name="Straight Connector 10"/>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t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gAAAAIAAAACAAAAAMDA/wB/f38AAAAAAAAAAAAAAAAAAAAAAAAAAAAhAAAAGAAAABQAAAA+QAAAQxMAAPtKAAAAHgAAAAAAACYAAAAIAAAA//////////8="/>
                </a:ext>
              </a:extLst>
            </p:cNvSpPr>
            <p:nvPr/>
          </p:nvSpPr>
          <p:spPr>
            <a:xfrm flipH="1">
              <a:off x="10443210" y="3131185"/>
              <a:ext cx="1745615" cy="1745615"/>
            </a:xfrm>
            <a:prstGeom prst="line">
              <a:avLst/>
            </a:prstGeom>
            <a:noFill/>
            <a:ln w="28575" cap="flat" cmpd="sng" algn="ctr">
              <a:solidFill>
                <a:schemeClr val="tx1"/>
              </a:solidFill>
              <a:prstDash val="solid"/>
              <a:headEnd type="none"/>
              <a:tailEnd type="none"/>
            </a:ln>
            <a:effectLst/>
          </p:spPr>
        </p:sp>
        <p:sp>
          <p:nvSpPr>
            <p:cNvPr id="3" name="Straight Connector 11"/>
            <p:cNvSpPr>
              <a:extLst>
                <a:ext uri="smNativeData">
                  <pr:smNativeData xmlns:pr="smNativeData" val="SMDATA_13_+kUqZhMAAAAlAAAACg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AAAAAkt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gAAAAIAAAACAAAAAMDA/wB/f38AAAAAAAAAAAAAAAAAAAAAAAAAAAAhAAAAGAAAABQAAAArQwAAqBYAAPtKAAB4HgAAAAAAACYAAAAIAAAA//////////8="/>
                </a:ext>
              </a:extLst>
            </p:cNvSpPr>
            <p:nvPr/>
          </p:nvSpPr>
          <p:spPr>
            <a:xfrm flipH="1">
              <a:off x="10918825" y="3683000"/>
              <a:ext cx="1270000" cy="1270000"/>
            </a:xfrm>
            <a:prstGeom prst="line">
              <a:avLst/>
            </a:prstGeom>
            <a:noFill/>
            <a:ln w="28575" cap="flat" cmpd="sng" algn="ctr">
              <a:solidFill>
                <a:schemeClr val="tx1"/>
              </a:solidFill>
              <a:prstDash val="solid"/>
              <a:headEnd type="none"/>
              <a:tailEnd type="none"/>
            </a:ln>
            <a:effectLst/>
          </p:spPr>
        </p:sp>
      </p:grpSp>
      <p:sp>
        <p:nvSpPr>
          <p:cNvPr id="8" name="Title Placeholder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H9/fwAAAAADzMzMAMDA/wB/f38AAAAAAAAAAAAAAAAAAAAAAAAAAAAhAAAAGAAAABQAAAA1BAAAmxsAALU4AADgJAAAEAAAACYAAAAIAAAAvy8AAID/wQE="/>
              </a:ext>
            </a:extLst>
          </p:cNvSpPr>
          <p:nvPr>
            <p:ph type="title"/>
          </p:nvPr>
        </p:nvSpPr>
        <p:spPr>
          <a:xfrm>
            <a:off x="683895" y="4487545"/>
            <a:ext cx="8534400" cy="1506855"/>
          </a:xfrm>
          <a:prstGeom prst="rect">
            <a:avLst/>
          </a:prstGeom>
          <a:ln>
            <a:noFill/>
          </a:ln>
          <a:effectLst/>
        </p:spPr>
        <p:txBody>
          <a:bodyPr vert="horz" wrap="square" lIns="91440" tIns="45720" rIns="91440" bIns="45720" numCol="1" spcCol="215900" anchor="ctr">
            <a:prstTxWarp prst="textNoShape">
              <a:avLst/>
            </a:prstTxWarp>
          </a:bodyPr>
          <a:lstStyle/>
          <a:p>
            <a:pPr>
              <a:defRPr lang="ru-ru" cap="all"/>
            </a:pPr>
            <a:r>
              <a:t>Образец заголовка</a:t>
            </a:r>
            <a:endParaRPr lang="en-us" cap="all"/>
          </a:p>
        </p:txBody>
      </p:sp>
      <p:sp>
        <p:nvSpPr>
          <p:cNvPr id="9" name="Text Placeholder 2"/>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H9/fwAAAAADzMzMAMDA/wB/f38AAAAAAAAAAAAAAAAAAAAAAAAAAAAhAAAAGAAAABQAAAA1BAAAOAQAALU4AAB1GgAAEAAAACYAAAAIAAAAvy8AAID/wQE="/>
              </a:ext>
            </a:extLst>
          </p:cNvSpPr>
          <p:nvPr>
            <p:ph type="body" idx="1"/>
          </p:nvPr>
        </p:nvSpPr>
        <p:spPr>
          <a:xfrm>
            <a:off x="683895" y="685800"/>
            <a:ext cx="8534400" cy="3615055"/>
          </a:xfrm>
          <a:prstGeom prst="rect">
            <a:avLst/>
          </a:prstGeom>
          <a:ln>
            <a:noFill/>
          </a:ln>
          <a:effectLst/>
        </p:spPr>
        <p:txBody>
          <a:bodyPr vert="horz" wrap="square" lIns="91440" tIns="45720" rIns="91440" bIns="45720" numCol="1" spcCol="215900" anchor="ctr">
            <a:prstTxWarp prst="textNoShape">
              <a:avLst/>
            </a:prstTxWarp>
          </a:bodyPr>
          <a:lstStyle/>
          <a:p>
            <a:pPr>
              <a:defRPr lang="ru-ru"/>
            </a:pPr>
            <a:r>
              <a:t>Образец текста</a:t>
            </a:r>
          </a:p>
          <a:p>
            <a:pPr lvl="1">
              <a:defRPr lang="ru-ru"/>
            </a:pPr>
            <a:r>
              <a:t>Второй уровень</a:t>
            </a:r>
          </a:p>
          <a:p>
            <a:pPr lvl="2">
              <a:defRPr lang="ru-ru"/>
            </a:pPr>
            <a:r>
              <a:t>Третий уровень</a:t>
            </a:r>
          </a:p>
          <a:p>
            <a:pPr lvl="3">
              <a:defRPr lang="ru-ru"/>
            </a:pPr>
            <a:r>
              <a:t>Четвертый уровень</a:t>
            </a:r>
          </a:p>
          <a:p>
            <a:pPr lvl="4">
              <a:defRPr lang="ru-ru"/>
            </a:pPr>
            <a:r>
              <a:t>Пятый уровень</a:t>
            </a:r>
            <a:endParaRPr lang="en-us"/>
          </a:p>
        </p:txBody>
      </p:sp>
      <p:sp>
        <p:nvSpPr>
          <p:cNvPr id="10" name="Date Placeholder 3"/>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H9/fwAAAAADzMzMAMDA/wB/f38AAAAAAAAAAAAAAAAAAAAAAAAAAAAhAAAAGAAAABQAAADtPAAA+CUAAMVGAAA3KAAAEAAAACYAAAAIAAAAv48AAID/wQE="/>
              </a:ext>
            </a:extLst>
          </p:cNvSpPr>
          <p:nvPr>
            <p:ph type="dt" sz="half" idx="2"/>
          </p:nvPr>
        </p:nvSpPr>
        <p:spPr>
          <a:xfrm>
            <a:off x="9904095" y="6172200"/>
            <a:ext cx="1600200" cy="365125"/>
          </a:xfrm>
          <a:prstGeom prst="rect">
            <a:avLst/>
          </a:prstGeom>
          <a:ln>
            <a:noFill/>
          </a:ln>
          <a:effectLst/>
        </p:spPr>
        <p:txBody>
          <a:bodyPr vert="horz" wrap="square" lIns="91440" tIns="45720" rIns="91440" bIns="45720" numCol="1" spcCol="215900" anchor="t">
            <a:prstTxWarp prst="textNoShape">
              <a:avLst/>
            </a:prstTxWarp>
          </a:bodyPr>
          <a:lstStyle>
            <a:lvl1pPr algn="r">
              <a:defRPr lang="ru-ru" sz="1000" b="0" i="0">
                <a:solidFill>
                  <a:srgbClr val="806209"/>
                </a:solidFill>
                <a:effectLst/>
                <a:latin typeface="Century Gothic" pitchFamily="2" charset="-52"/>
                <a:ea typeface="Century Gothic" pitchFamily="2" charset="-52"/>
                <a:cs typeface="Century Gothic" pitchFamily="2" charset="-52"/>
              </a:defRPr>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7013-5D9E-DD86-D030-ABD33E7E26FE}" type="datetime1">
              <a:rPr lang="ru-ru"/>
              <a:t/>
            </a:fld>
            <a:endParaRPr lang="ru-ru"/>
          </a:p>
        </p:txBody>
      </p:sp>
      <p:sp>
        <p:nvSpPr>
          <p:cNvPr id="11" name="Footer Placeholder 4"/>
          <p:cNvSpPr>
            <a:spLocks noGrp="1" noChangeArrowheads="1"/>
            <a:extLst>
              <a:ext uri="smNativeData">
                <pr:smNativeData xmlns:pr="smNativeData" val="SMDATA_13_+kUqZhMAAAAlAAAAZA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H9/fwAAAAADzMzMAMDA/wB/f38AAAAAAAAAAAAAAAAAAAAAAAAAAAAhAAAAGAAAABQAAAA1BAAA+CUAAJ0yAAA3KAAAEAAAACYAAAAIAAAAv48AAID/wQE="/>
              </a:ext>
            </a:extLst>
          </p:cNvSpPr>
          <p:nvPr>
            <p:ph type="ftr" sz="quarter" idx="3"/>
          </p:nvPr>
        </p:nvSpPr>
        <p:spPr>
          <a:xfrm>
            <a:off x="683895" y="6172200"/>
            <a:ext cx="7543800" cy="365125"/>
          </a:xfrm>
          <a:prstGeom prst="rect">
            <a:avLst/>
          </a:prstGeom>
          <a:ln>
            <a:noFill/>
          </a:ln>
          <a:effectLst/>
        </p:spPr>
        <p:txBody>
          <a:bodyPr vert="horz" wrap="square" lIns="91440" tIns="45720" rIns="91440" bIns="45720" numCol="1" spcCol="215900" anchor="t">
            <a:prstTxWarp prst="textNoShape">
              <a:avLst/>
            </a:prstTxWarp>
          </a:bodyPr>
          <a:lstStyle>
            <a:lvl1pPr algn="l">
              <a:defRPr lang="ru-ru" sz="1000" b="0" i="0">
                <a:solidFill>
                  <a:srgbClr val="806209"/>
                </a:solidFill>
                <a:effectLst/>
                <a:latin typeface="Century Gothic" pitchFamily="2" charset="-52"/>
                <a:ea typeface="Century Gothic" pitchFamily="2" charset="-52"/>
                <a:cs typeface="Century Gothic" pitchFamily="2" charset="-52"/>
              </a:defRPr>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endParaRPr lang="ru-ru"/>
          </a:p>
        </p:txBody>
      </p:sp>
      <p:sp>
        <p:nvSpPr>
          <p:cNvPr id="12" name="Slide Number Placeholder 5"/>
          <p:cNvSpPr>
            <a:spLocks noGrp="1" noChangeArrowheads="1"/>
            <a:extLst>
              <a:ext uri="smNativeData">
                <pr:smNativeData xmlns:pr="smNativeData" val="SMDATA_13_+kUqZhMAAAAlAAAAZAAAAA0AAAAAkAAAAEgAAACQAAAASAAAAAAAAAAC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AAAAQAAAAAAAAAAAAAAAAAAAAAAAAAAAAAAAAAAAAAAAAAAAAAAAH9/fwAAAAADzMzMAMDA/wB/f38AAAAAAAAAAAAAAAAAAAAAAAAAAAAhAAAAGAAAABQAAADAPwAAUSIAAMdGAABwJgAAEAAAACYAAAAIAAAAv48AAID/wQE="/>
              </a:ext>
            </a:extLst>
          </p:cNvSpPr>
          <p:nvPr>
            <p:ph type="sldNum" sz="quarter" idx="4"/>
          </p:nvPr>
        </p:nvSpPr>
        <p:spPr>
          <a:xfrm>
            <a:off x="10363200" y="5578475"/>
            <a:ext cx="1142365" cy="669925"/>
          </a:xfrm>
          <a:prstGeom prst="rect">
            <a:avLst/>
          </a:prstGeom>
          <a:ln>
            <a:noFill/>
          </a:ln>
          <a:effectLst/>
        </p:spPr>
        <p:txBody>
          <a:bodyPr vert="horz" wrap="square" lIns="91440" tIns="45720" rIns="91440" bIns="45720" numCol="1" spcCol="215900" anchor="b">
            <a:prstTxWarp prst="textNoShape">
              <a:avLst/>
            </a:prstTxWarp>
          </a:bodyPr>
          <a:lstStyle>
            <a:lvl1pPr algn="r">
              <a:defRPr lang="ru-ru" sz="3200" b="0" i="0">
                <a:solidFill>
                  <a:srgbClr val="806209"/>
                </a:solidFill>
                <a:effectLst/>
                <a:latin typeface="Century Gothic" pitchFamily="2" charset="-52"/>
                <a:ea typeface="Century Gothic" pitchFamily="2" charset="-52"/>
                <a:cs typeface="Century Gothic" pitchFamily="2" charset="-52"/>
              </a:defRPr>
            </a:lvl1pPr>
            <a:lvl2pPr>
              <a:defRPr lang="en-us"/>
            </a:lvl2pPr>
            <a:lvl3pPr>
              <a:defRPr lang="en-us"/>
            </a:lvl3pPr>
            <a:lvl4pPr>
              <a:defRPr lang="en-us"/>
            </a:lvl4pPr>
            <a:lvl5pPr>
              <a:defRPr lang="en-us"/>
            </a:lvl5pPr>
            <a:lvl6pPr>
              <a:defRPr lang="en-us"/>
            </a:lvl6pPr>
            <a:lvl7pPr>
              <a:defRPr lang="en-us"/>
            </a:lvl7pPr>
            <a:lvl8pPr>
              <a:defRPr lang="en-us"/>
            </a:lvl8pPr>
            <a:lvl9pPr>
              <a:defRPr lang="en-us"/>
            </a:lvl9pPr>
          </a:lstStyle>
          <a:p>
            <a:pPr>
              <a:defRPr lang="en-us"/>
            </a:pPr>
            <a:fld id="{73883AB1-FF9E-DDCC-D030-0999747E265C}" type="slidenum">
              <a:rPr lang="ru-ru"/>
              <a:t/>
            </a:fld>
            <a:endParaRPr lang="ru-ru"/>
          </a:p>
        </p:txBody>
      </p:sp>
    </p:spTree>
  </p:cSld>
  <p:clrMap bg1="lt1" tx1="dk1" bg2="lt2" tx2="dk2" accent1="accent1" accent2="accent2" accent3="accent3" accent4="accent4" accent5="accent5" accent6="accent6" hlink="hlink" folHlink="folHlink"/>
  <p:sldLayoutIdLst>
    <p:sldLayoutId id="2147483887" r:id="rId1"/>
    <p:sldLayoutId id="2147483888" r:id="rId2"/>
    <p:sldLayoutId id="2147483889" r:id="rId3"/>
    <p:sldLayoutId id="2147483890" r:id="rId4"/>
    <p:sldLayoutId id="2147483891" r:id="rId5"/>
    <p:sldLayoutId id="2147483892" r:id="rId6"/>
    <p:sldLayoutId id="2147483893" r:id="rId7"/>
    <p:sldLayoutId id="2147483894" r:id="rId8"/>
    <p:sldLayoutId id="2147483895" r:id="rId9"/>
    <p:sldLayoutId id="2147483896" r:id="rId10"/>
    <p:sldLayoutId id="2147483897" r:id="rId11"/>
    <p:sldLayoutId id="2147483898" r:id="rId12"/>
    <p:sldLayoutId id="2147483899" r:id="rId13"/>
    <p:sldLayoutId id="2147483900" r:id="rId14"/>
    <p:sldLayoutId id="2147483901" r:id="rId15"/>
    <p:sldLayoutId id="2147483902" r:id="rId16"/>
    <p:sldLayoutId id="2147483903" r:id="rId17"/>
  </p:sldLayoutIdLst>
  <p:hf sldNum="0" hdr="0" ftr="0" dt="0"/>
  <p:txStyles>
    <p:titleStyle>
      <a:lvl1pPr marL="0" marR="0" indent="0" algn="l" defTabSz="457200">
        <a:lnSpc>
          <a:spcPct val="100000"/>
        </a:lnSpc>
        <a:spcBef>
          <a:spcPts val="0"/>
        </a:spcBef>
        <a:spcAft>
          <a:spcPts val="0"/>
        </a:spcAft>
        <a:buNone/>
        <a:tabLst/>
        <a:defRPr lang="ru-ru" sz="3600" b="0" i="0" u="none" strike="noStrike" kern="1" cap="all" spc="0" baseline="0">
          <a:solidFill>
            <a:schemeClr val="tx1"/>
          </a:solidFill>
          <a:effectLst/>
          <a:latin typeface="Century Gothic" pitchFamily="2" charset="-52"/>
          <a:ea typeface="Century Gothic" pitchFamily="2" charset="-52"/>
          <a:cs typeface="Century Gothic" pitchFamily="2" charset="-52"/>
        </a:defRPr>
      </a:lvl1pPr>
      <a:lvl2pPr marL="457200" marR="0" indent="0" algn="l" defTabSz="914400">
        <a:lnSpc>
          <a:spcPct val="100000"/>
        </a:lnSpc>
        <a:spcBef>
          <a:spcPts val="0"/>
        </a:spcBef>
        <a:spcAft>
          <a:spcPts val="0"/>
        </a:spcAft>
        <a:buNone/>
        <a:tabLst/>
        <a:defRPr lang="ru-ru" sz="1800" b="0" i="0" u="none" strike="noStrike" kern="1" spc="0" baseline="0">
          <a:solidFill>
            <a:schemeClr val="tx2"/>
          </a:solidFill>
          <a:effectLst/>
          <a:latin typeface="Century Gothic" pitchFamily="2" charset="-52"/>
          <a:ea typeface="Century Gothic" pitchFamily="2" charset="-52"/>
          <a:cs typeface="Century Gothic" pitchFamily="2" charset="-52"/>
        </a:defRPr>
      </a:lvl2pPr>
      <a:lvl3pPr marL="914400" marR="0" indent="0" algn="l" defTabSz="914400">
        <a:lnSpc>
          <a:spcPct val="100000"/>
        </a:lnSpc>
        <a:spcBef>
          <a:spcPts val="0"/>
        </a:spcBef>
        <a:spcAft>
          <a:spcPts val="0"/>
        </a:spcAft>
        <a:buNone/>
        <a:tabLst/>
        <a:defRPr lang="ru-ru" sz="1800" b="0" i="0" u="none" strike="noStrike" kern="1" spc="0" baseline="0">
          <a:solidFill>
            <a:schemeClr val="tx2"/>
          </a:solidFill>
          <a:effectLst/>
          <a:latin typeface="Century Gothic" pitchFamily="2" charset="-52"/>
          <a:ea typeface="Century Gothic" pitchFamily="2" charset="-52"/>
          <a:cs typeface="Century Gothic" pitchFamily="2" charset="-52"/>
        </a:defRPr>
      </a:lvl3pPr>
      <a:lvl4pPr marL="1371600" marR="0" indent="0" algn="l" defTabSz="914400">
        <a:lnSpc>
          <a:spcPct val="100000"/>
        </a:lnSpc>
        <a:spcBef>
          <a:spcPts val="0"/>
        </a:spcBef>
        <a:spcAft>
          <a:spcPts val="0"/>
        </a:spcAft>
        <a:buNone/>
        <a:tabLst/>
        <a:defRPr lang="ru-ru" sz="1800" b="0" i="0" u="none" strike="noStrike" kern="1" spc="0" baseline="0">
          <a:solidFill>
            <a:schemeClr val="tx2"/>
          </a:solidFill>
          <a:effectLst/>
          <a:latin typeface="Century Gothic" pitchFamily="2" charset="-52"/>
          <a:ea typeface="Century Gothic" pitchFamily="2" charset="-52"/>
          <a:cs typeface="Century Gothic" pitchFamily="2" charset="-52"/>
        </a:defRPr>
      </a:lvl4pPr>
      <a:lvl5pPr marL="1828800" marR="0" indent="0" algn="l" defTabSz="914400">
        <a:lnSpc>
          <a:spcPct val="100000"/>
        </a:lnSpc>
        <a:spcBef>
          <a:spcPts val="0"/>
        </a:spcBef>
        <a:spcAft>
          <a:spcPts val="0"/>
        </a:spcAft>
        <a:buNone/>
        <a:tabLst/>
        <a:defRPr lang="ru-ru" sz="1800" b="0" i="0" u="none" strike="noStrike" kern="1" spc="0" baseline="0">
          <a:solidFill>
            <a:schemeClr val="tx2"/>
          </a:solidFill>
          <a:effectLst/>
          <a:latin typeface="Century Gothic" pitchFamily="2" charset="-52"/>
          <a:ea typeface="Century Gothic" pitchFamily="2" charset="-52"/>
          <a:cs typeface="Century Gothic" pitchFamily="2" charset="-52"/>
        </a:defRPr>
      </a:lvl5pPr>
      <a:lvl6pPr marL="2286000" marR="0" indent="0" algn="l" defTabSz="914400">
        <a:lnSpc>
          <a:spcPct val="100000"/>
        </a:lnSpc>
        <a:spcBef>
          <a:spcPts val="0"/>
        </a:spcBef>
        <a:spcAft>
          <a:spcPts val="0"/>
        </a:spcAft>
        <a:buNone/>
        <a:tabLst/>
        <a:defRPr lang="ru-ru" sz="1800" b="0" i="0" u="none" strike="noStrike" kern="1" spc="0" baseline="0">
          <a:solidFill>
            <a:schemeClr val="tx2"/>
          </a:solidFill>
          <a:effectLst/>
          <a:latin typeface="Century Gothic" pitchFamily="2" charset="-52"/>
          <a:ea typeface="Century Gothic" pitchFamily="2" charset="-52"/>
          <a:cs typeface="Century Gothic" pitchFamily="2" charset="-52"/>
        </a:defRPr>
      </a:lvl6pPr>
      <a:lvl7pPr marL="2743200" marR="0" indent="0" algn="l" defTabSz="914400">
        <a:lnSpc>
          <a:spcPct val="100000"/>
        </a:lnSpc>
        <a:spcBef>
          <a:spcPts val="0"/>
        </a:spcBef>
        <a:spcAft>
          <a:spcPts val="0"/>
        </a:spcAft>
        <a:buNone/>
        <a:tabLst/>
        <a:defRPr lang="ru-ru" sz="1800" b="0" i="0" u="none" strike="noStrike" kern="1" spc="0" baseline="0">
          <a:solidFill>
            <a:schemeClr val="tx2"/>
          </a:solidFill>
          <a:effectLst/>
          <a:latin typeface="Century Gothic" pitchFamily="2" charset="-52"/>
          <a:ea typeface="Century Gothic" pitchFamily="2" charset="-52"/>
          <a:cs typeface="Century Gothic" pitchFamily="2" charset="-52"/>
        </a:defRPr>
      </a:lvl7pPr>
      <a:lvl8pPr marL="3200400" marR="0" indent="0" algn="l" defTabSz="914400">
        <a:lnSpc>
          <a:spcPct val="100000"/>
        </a:lnSpc>
        <a:spcBef>
          <a:spcPts val="0"/>
        </a:spcBef>
        <a:spcAft>
          <a:spcPts val="0"/>
        </a:spcAft>
        <a:buNone/>
        <a:tabLst/>
        <a:defRPr lang="ru-ru" sz="1800" b="0" i="0" u="none" strike="noStrike" kern="1" spc="0" baseline="0">
          <a:solidFill>
            <a:schemeClr val="tx2"/>
          </a:solidFill>
          <a:effectLst/>
          <a:latin typeface="Century Gothic" pitchFamily="2" charset="-52"/>
          <a:ea typeface="Century Gothic" pitchFamily="2" charset="-52"/>
          <a:cs typeface="Century Gothic" pitchFamily="2" charset="-52"/>
        </a:defRPr>
      </a:lvl8pPr>
      <a:lvl9pPr marL="3657600" marR="0" indent="0" algn="l" defTabSz="914400">
        <a:lnSpc>
          <a:spcPct val="100000"/>
        </a:lnSpc>
        <a:spcBef>
          <a:spcPts val="0"/>
        </a:spcBef>
        <a:spcAft>
          <a:spcPts val="0"/>
        </a:spcAft>
        <a:buNone/>
        <a:tabLst/>
        <a:defRPr lang="ru-ru" sz="1800" b="0" i="0" u="none" strike="noStrike" kern="1" spc="0" baseline="0">
          <a:solidFill>
            <a:schemeClr val="tx2"/>
          </a:solidFill>
          <a:effectLst/>
          <a:latin typeface="Century Gothic" pitchFamily="2" charset="-52"/>
          <a:ea typeface="Century Gothic" pitchFamily="2" charset="-52"/>
          <a:cs typeface="Century Gothic" pitchFamily="2" charset="-52"/>
        </a:defRPr>
      </a:lvl9pPr>
    </p:titleStyle>
    <p:bodyStyle>
      <a:lvl1pPr marL="285750" marR="0" indent="-285750" algn="l" defTabSz="457200">
        <a:lnSpc>
          <a:spcPct val="100000"/>
        </a:lnSpc>
        <a:spcBef>
          <a:spcPts val="480"/>
        </a:spcBef>
        <a:spcAft>
          <a:spcPts val="600"/>
        </a:spcAft>
        <a:buClr>
          <a:schemeClr val="tx1"/>
        </a:buClr>
        <a:buSzPts val="1600"/>
        <a:buFont typeface="Wingdings 3" pitchFamily="1" charset="2"/>
        <a:buChar char=""/>
        <a:tabLst/>
        <a:defRPr lang="ru-ru" sz="2000" b="0" i="0" u="none" strike="noStrike" kern="1" spc="0" baseline="0">
          <a:solidFill>
            <a:srgbClr val="806209"/>
          </a:solidFill>
          <a:effectLst/>
          <a:latin typeface="Century Gothic" pitchFamily="2" charset="-52"/>
          <a:ea typeface="Century Gothic" pitchFamily="2" charset="-52"/>
          <a:cs typeface="Century Gothic" pitchFamily="2" charset="-52"/>
        </a:defRPr>
      </a:lvl1pPr>
      <a:lvl2pPr marL="742950" marR="0" indent="-285750" algn="l" defTabSz="457200">
        <a:lnSpc>
          <a:spcPct val="100000"/>
        </a:lnSpc>
        <a:spcBef>
          <a:spcPts val="430"/>
        </a:spcBef>
        <a:spcAft>
          <a:spcPts val="600"/>
        </a:spcAft>
        <a:buClr>
          <a:schemeClr val="tx1"/>
        </a:buClr>
        <a:buSzPts val="1440"/>
        <a:buFont typeface="Wingdings 3" pitchFamily="1" charset="2"/>
        <a:buChar char=""/>
        <a:tabLst/>
        <a:defRPr lang="ru-ru" sz="1800" b="0" i="0" u="none" strike="noStrike" kern="1" spc="0" baseline="0">
          <a:solidFill>
            <a:srgbClr val="806209"/>
          </a:solidFill>
          <a:effectLst/>
          <a:latin typeface="Century Gothic" pitchFamily="2" charset="-52"/>
          <a:ea typeface="Century Gothic" pitchFamily="2" charset="-52"/>
          <a:cs typeface="Century Gothic" pitchFamily="2" charset="-52"/>
        </a:defRPr>
      </a:lvl2pPr>
      <a:lvl3pPr marL="1200150" marR="0" indent="-285750" algn="l" defTabSz="457200">
        <a:lnSpc>
          <a:spcPct val="100000"/>
        </a:lnSpc>
        <a:spcBef>
          <a:spcPts val="380"/>
        </a:spcBef>
        <a:spcAft>
          <a:spcPts val="600"/>
        </a:spcAft>
        <a:buClr>
          <a:schemeClr val="tx1"/>
        </a:buClr>
        <a:buSzPts val="1280"/>
        <a:buFont typeface="Wingdings 3" pitchFamily="1" charset="2"/>
        <a:buChar char=""/>
        <a:tabLst/>
        <a:defRPr lang="ru-ru" sz="1600" b="0" i="0" u="none" strike="noStrike" kern="1" spc="0" baseline="0">
          <a:solidFill>
            <a:srgbClr val="806209"/>
          </a:solidFill>
          <a:effectLst/>
          <a:latin typeface="Century Gothic" pitchFamily="2" charset="-52"/>
          <a:ea typeface="Century Gothic" pitchFamily="2" charset="-52"/>
          <a:cs typeface="Century Gothic" pitchFamily="2" charset="-52"/>
        </a:defRPr>
      </a:lvl3pPr>
      <a:lvl4pPr marL="1543050" marR="0" indent="-171450" algn="l" defTabSz="457200">
        <a:lnSpc>
          <a:spcPct val="100000"/>
        </a:lnSpc>
        <a:spcBef>
          <a:spcPts val="335"/>
        </a:spcBef>
        <a:spcAft>
          <a:spcPts val="600"/>
        </a:spcAft>
        <a:buClr>
          <a:schemeClr val="tx1"/>
        </a:buClr>
        <a:buSzPts val="1120"/>
        <a:buFont typeface="Wingdings 3" pitchFamily="1" charset="2"/>
        <a:buChar char=""/>
        <a:tabLst/>
        <a:defRPr lang="ru-ru" sz="1400" b="0" i="0" u="none" strike="noStrike" kern="1" spc="0" baseline="0">
          <a:solidFill>
            <a:srgbClr val="806209"/>
          </a:solidFill>
          <a:effectLst/>
          <a:latin typeface="Century Gothic" pitchFamily="2" charset="-52"/>
          <a:ea typeface="Century Gothic" pitchFamily="2" charset="-52"/>
          <a:cs typeface="Century Gothic" pitchFamily="2" charset="-52"/>
        </a:defRPr>
      </a:lvl4pPr>
      <a:lvl5pPr marL="2114550" marR="0" indent="-285750" algn="l" defTabSz="457200">
        <a:lnSpc>
          <a:spcPct val="100000"/>
        </a:lnSpc>
        <a:spcBef>
          <a:spcPts val="335"/>
        </a:spcBef>
        <a:spcAft>
          <a:spcPts val="600"/>
        </a:spcAft>
        <a:buClr>
          <a:schemeClr val="tx1"/>
        </a:buClr>
        <a:buSzPts val="1120"/>
        <a:buFont typeface="Wingdings 3" pitchFamily="1" charset="2"/>
        <a:buChar char=""/>
        <a:tabLst/>
        <a:defRPr lang="ru-ru" sz="1400" b="0" i="0" u="none" strike="noStrike" kern="1" spc="0" baseline="0">
          <a:solidFill>
            <a:srgbClr val="806209"/>
          </a:solidFill>
          <a:effectLst/>
          <a:latin typeface="Century Gothic" pitchFamily="2" charset="-52"/>
          <a:ea typeface="Century Gothic" pitchFamily="2" charset="-52"/>
          <a:cs typeface="Century Gothic" pitchFamily="2" charset="-52"/>
        </a:defRPr>
      </a:lvl5pPr>
      <a:lvl6pPr marL="2514600" marR="0" indent="-228600" algn="l" defTabSz="457200">
        <a:lnSpc>
          <a:spcPct val="100000"/>
        </a:lnSpc>
        <a:spcBef>
          <a:spcPts val="0"/>
        </a:spcBef>
        <a:spcAft>
          <a:spcPts val="600"/>
        </a:spcAft>
        <a:buClr>
          <a:schemeClr val="tx1"/>
        </a:buClr>
        <a:buSzTx/>
        <a:buFont typeface="Wingdings 3" pitchFamily="1" charset="2"/>
        <a:buChar char=""/>
        <a:tabLst/>
        <a:defRPr lang="ru-ru" sz="1400" b="0" i="0" u="none" strike="noStrike" kern="1" spc="0" baseline="0">
          <a:solidFill>
            <a:srgbClr val="806209"/>
          </a:solidFill>
          <a:effectLst/>
          <a:latin typeface="Century Gothic" pitchFamily="2" charset="-52"/>
          <a:ea typeface="Century Gothic" pitchFamily="2" charset="-52"/>
          <a:cs typeface="Century Gothic" pitchFamily="2" charset="-52"/>
        </a:defRPr>
      </a:lvl6pPr>
      <a:lvl7pPr marL="2971800" marR="0" indent="-228600" algn="l" defTabSz="457200">
        <a:lnSpc>
          <a:spcPct val="100000"/>
        </a:lnSpc>
        <a:spcBef>
          <a:spcPts val="0"/>
        </a:spcBef>
        <a:spcAft>
          <a:spcPts val="600"/>
        </a:spcAft>
        <a:buClr>
          <a:schemeClr val="tx1"/>
        </a:buClr>
        <a:buSzTx/>
        <a:buFont typeface="Wingdings 3" pitchFamily="1" charset="2"/>
        <a:buChar char=""/>
        <a:tabLst/>
        <a:defRPr lang="ru-ru" sz="1400" b="0" i="0" u="none" strike="noStrike" kern="1" spc="0" baseline="0">
          <a:solidFill>
            <a:srgbClr val="806209"/>
          </a:solidFill>
          <a:effectLst/>
          <a:latin typeface="Century Gothic" pitchFamily="2" charset="-52"/>
          <a:ea typeface="Century Gothic" pitchFamily="2" charset="-52"/>
          <a:cs typeface="Century Gothic" pitchFamily="2" charset="-52"/>
        </a:defRPr>
      </a:lvl7pPr>
      <a:lvl8pPr marL="3429000" marR="0" indent="-228600" algn="l" defTabSz="457200">
        <a:lnSpc>
          <a:spcPct val="100000"/>
        </a:lnSpc>
        <a:spcBef>
          <a:spcPts val="0"/>
        </a:spcBef>
        <a:spcAft>
          <a:spcPts val="600"/>
        </a:spcAft>
        <a:buClr>
          <a:schemeClr val="tx1"/>
        </a:buClr>
        <a:buSzTx/>
        <a:buFont typeface="Wingdings 3" pitchFamily="1" charset="2"/>
        <a:buChar char=""/>
        <a:tabLst/>
        <a:defRPr lang="ru-ru" sz="1400" b="0" i="0" u="none" strike="noStrike" kern="1" spc="0" baseline="0">
          <a:solidFill>
            <a:srgbClr val="806209"/>
          </a:solidFill>
          <a:effectLst/>
          <a:latin typeface="Century Gothic" pitchFamily="2" charset="-52"/>
          <a:ea typeface="Century Gothic" pitchFamily="2" charset="-52"/>
          <a:cs typeface="Century Gothic" pitchFamily="2" charset="-52"/>
        </a:defRPr>
      </a:lvl8pPr>
      <a:lvl9pPr marL="3886200" marR="0" indent="-228600" algn="l" defTabSz="457200">
        <a:lnSpc>
          <a:spcPct val="100000"/>
        </a:lnSpc>
        <a:spcBef>
          <a:spcPts val="0"/>
        </a:spcBef>
        <a:spcAft>
          <a:spcPts val="600"/>
        </a:spcAft>
        <a:buClr>
          <a:schemeClr val="tx1"/>
        </a:buClr>
        <a:buSzTx/>
        <a:buFont typeface="Wingdings 3" pitchFamily="1" charset="2"/>
        <a:buChar char=""/>
        <a:tabLst/>
        <a:defRPr lang="ru-ru" sz="1400" b="0" i="0" u="none" strike="noStrike" kern="1" spc="0" baseline="0">
          <a:solidFill>
            <a:srgbClr val="806209"/>
          </a:solidFill>
          <a:effectLst/>
          <a:latin typeface="Century Gothic" pitchFamily="2" charset="-52"/>
          <a:ea typeface="Century Gothic" pitchFamily="2" charset="-52"/>
          <a:cs typeface="Century Gothic" pitchFamily="2" charset="-52"/>
        </a:defRPr>
      </a:lvl9pPr>
    </p:bodyStyle>
    <p:otherStyle>
      <a:lvl1pPr marL="0" marR="0" indent="0" algn="l" defTabSz="457200">
        <a:lnSpc>
          <a:spcPct val="100000"/>
        </a:lnSpc>
        <a:spcBef>
          <a:spcPts val="0"/>
        </a:spcBef>
        <a:spcAft>
          <a:spcPts val="0"/>
        </a:spcAft>
        <a:buNone/>
        <a:tabLst/>
        <a:defRPr lang="en-us" sz="1800" b="0" i="0" u="none" strike="noStrike" kern="1" spc="0" baseline="0">
          <a:solidFill>
            <a:schemeClr val="tx1"/>
          </a:solidFill>
          <a:effectLst/>
          <a:latin typeface="Century Gothic" pitchFamily="2" charset="-52"/>
          <a:ea typeface="Century Gothic" pitchFamily="2" charset="-52"/>
          <a:cs typeface="Century Gothic" pitchFamily="2" charset="-52"/>
        </a:defRPr>
      </a:lvl1pPr>
      <a:lvl2pPr marL="457200" marR="0" indent="0" algn="l" defTabSz="457200">
        <a:lnSpc>
          <a:spcPct val="100000"/>
        </a:lnSpc>
        <a:spcBef>
          <a:spcPts val="0"/>
        </a:spcBef>
        <a:spcAft>
          <a:spcPts val="0"/>
        </a:spcAft>
        <a:buNone/>
        <a:tabLst/>
        <a:defRPr lang="en-us" sz="1800" b="0" i="0" u="none" strike="noStrike" kern="1" spc="0" baseline="0">
          <a:solidFill>
            <a:schemeClr val="tx1"/>
          </a:solidFill>
          <a:effectLst/>
          <a:latin typeface="Century Gothic" pitchFamily="2" charset="-52"/>
          <a:ea typeface="Century Gothic" pitchFamily="2" charset="-52"/>
          <a:cs typeface="Century Gothic" pitchFamily="2" charset="-52"/>
        </a:defRPr>
      </a:lvl2pPr>
      <a:lvl3pPr marL="914400" marR="0" indent="0" algn="l" defTabSz="457200">
        <a:lnSpc>
          <a:spcPct val="100000"/>
        </a:lnSpc>
        <a:spcBef>
          <a:spcPts val="0"/>
        </a:spcBef>
        <a:spcAft>
          <a:spcPts val="0"/>
        </a:spcAft>
        <a:buNone/>
        <a:tabLst/>
        <a:defRPr lang="en-us" sz="1800" b="0" i="0" u="none" strike="noStrike" kern="1" spc="0" baseline="0">
          <a:solidFill>
            <a:schemeClr val="tx1"/>
          </a:solidFill>
          <a:effectLst/>
          <a:latin typeface="Century Gothic" pitchFamily="2" charset="-52"/>
          <a:ea typeface="Century Gothic" pitchFamily="2" charset="-52"/>
          <a:cs typeface="Century Gothic" pitchFamily="2" charset="-52"/>
        </a:defRPr>
      </a:lvl3pPr>
      <a:lvl4pPr marL="1371600" marR="0" indent="0" algn="l" defTabSz="457200">
        <a:lnSpc>
          <a:spcPct val="100000"/>
        </a:lnSpc>
        <a:spcBef>
          <a:spcPts val="0"/>
        </a:spcBef>
        <a:spcAft>
          <a:spcPts val="0"/>
        </a:spcAft>
        <a:buNone/>
        <a:tabLst/>
        <a:defRPr lang="en-us" sz="1800" b="0" i="0" u="none" strike="noStrike" kern="1" spc="0" baseline="0">
          <a:solidFill>
            <a:schemeClr val="tx1"/>
          </a:solidFill>
          <a:effectLst/>
          <a:latin typeface="Century Gothic" pitchFamily="2" charset="-52"/>
          <a:ea typeface="Century Gothic" pitchFamily="2" charset="-52"/>
          <a:cs typeface="Century Gothic" pitchFamily="2" charset="-52"/>
        </a:defRPr>
      </a:lvl4pPr>
      <a:lvl5pPr marL="1828800" marR="0" indent="0" algn="l" defTabSz="457200">
        <a:lnSpc>
          <a:spcPct val="100000"/>
        </a:lnSpc>
        <a:spcBef>
          <a:spcPts val="0"/>
        </a:spcBef>
        <a:spcAft>
          <a:spcPts val="0"/>
        </a:spcAft>
        <a:buNone/>
        <a:tabLst/>
        <a:defRPr lang="en-us" sz="1800" b="0" i="0" u="none" strike="noStrike" kern="1" spc="0" baseline="0">
          <a:solidFill>
            <a:schemeClr val="tx1"/>
          </a:solidFill>
          <a:effectLst/>
          <a:latin typeface="Century Gothic" pitchFamily="2" charset="-52"/>
          <a:ea typeface="Century Gothic" pitchFamily="2" charset="-52"/>
          <a:cs typeface="Century Gothic" pitchFamily="2" charset="-52"/>
        </a:defRPr>
      </a:lvl5pPr>
      <a:lvl6pPr marL="2286000" marR="0" indent="0" algn="l" defTabSz="457200">
        <a:lnSpc>
          <a:spcPct val="100000"/>
        </a:lnSpc>
        <a:spcBef>
          <a:spcPts val="0"/>
        </a:spcBef>
        <a:spcAft>
          <a:spcPts val="0"/>
        </a:spcAft>
        <a:buNone/>
        <a:tabLst/>
        <a:defRPr lang="en-us" sz="1800" b="0" i="0" u="none" strike="noStrike" kern="1" spc="0" baseline="0">
          <a:solidFill>
            <a:schemeClr val="tx1"/>
          </a:solidFill>
          <a:effectLst/>
          <a:latin typeface="Century Gothic" pitchFamily="2" charset="-52"/>
          <a:ea typeface="Century Gothic" pitchFamily="2" charset="-52"/>
          <a:cs typeface="Century Gothic" pitchFamily="2" charset="-52"/>
        </a:defRPr>
      </a:lvl6pPr>
      <a:lvl7pPr marL="2743200" marR="0" indent="0" algn="l" defTabSz="457200">
        <a:lnSpc>
          <a:spcPct val="100000"/>
        </a:lnSpc>
        <a:spcBef>
          <a:spcPts val="0"/>
        </a:spcBef>
        <a:spcAft>
          <a:spcPts val="0"/>
        </a:spcAft>
        <a:buNone/>
        <a:tabLst/>
        <a:defRPr lang="en-us" sz="1800" b="0" i="0" u="none" strike="noStrike" kern="1" spc="0" baseline="0">
          <a:solidFill>
            <a:schemeClr val="tx1"/>
          </a:solidFill>
          <a:effectLst/>
          <a:latin typeface="Century Gothic" pitchFamily="2" charset="-52"/>
          <a:ea typeface="Century Gothic" pitchFamily="2" charset="-52"/>
          <a:cs typeface="Century Gothic" pitchFamily="2" charset="-52"/>
        </a:defRPr>
      </a:lvl7pPr>
      <a:lvl8pPr marL="3200400" marR="0" indent="0" algn="l" defTabSz="457200">
        <a:lnSpc>
          <a:spcPct val="100000"/>
        </a:lnSpc>
        <a:spcBef>
          <a:spcPts val="0"/>
        </a:spcBef>
        <a:spcAft>
          <a:spcPts val="0"/>
        </a:spcAft>
        <a:buNone/>
        <a:tabLst/>
        <a:defRPr lang="en-us" sz="1800" b="0" i="0" u="none" strike="noStrike" kern="1" spc="0" baseline="0">
          <a:solidFill>
            <a:schemeClr val="tx1"/>
          </a:solidFill>
          <a:effectLst/>
          <a:latin typeface="Century Gothic" pitchFamily="2" charset="-52"/>
          <a:ea typeface="Century Gothic" pitchFamily="2" charset="-52"/>
          <a:cs typeface="Century Gothic" pitchFamily="2" charset="-52"/>
        </a:defRPr>
      </a:lvl8pPr>
      <a:lvl9pPr marL="3657600" marR="0" indent="0" algn="l" defTabSz="457200">
        <a:lnSpc>
          <a:spcPct val="100000"/>
        </a:lnSpc>
        <a:spcBef>
          <a:spcPts val="0"/>
        </a:spcBef>
        <a:spcAft>
          <a:spcPts val="0"/>
        </a:spcAft>
        <a:buNone/>
        <a:tabLst/>
        <a:defRPr lang="en-us" sz="1800" b="0" i="0" u="none" strike="noStrike" kern="1" spc="0" baseline="0">
          <a:solidFill>
            <a:schemeClr val="tx1"/>
          </a:solidFill>
          <a:effectLst/>
          <a:latin typeface="Century Gothic" pitchFamily="2" charset="-52"/>
          <a:ea typeface="Century Gothic" pitchFamily="2" charset="-52"/>
          <a:cs typeface="Century Gothic" pitchFamily="2" charset="-52"/>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3.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4.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5.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6.xml.rels><?xml version="1.0" encoding="UTF-8" standalone="yes" ?>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8.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8.jpeg"/></Relationships>
</file>

<file path=ppt/slides/_rels/slide9.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 Id="rId3" Type="http://schemas.openxmlformats.org/officeDocument/2006/relationships/image" Target="../media/image10.jpeg"/></Relationships>
</file>

<file path=ppt/slides/_rels/slide10.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 Id="rId3" Type="http://schemas.openxmlformats.org/officeDocument/2006/relationships/image" Target="../media/image12.jpeg"/></Relationships>
</file>

<file path=ppt/slides/_rels/slide11.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 Id="rId3" Type="http://schemas.openxmlformats.org/officeDocument/2006/relationships/image" Target="../media/image14.jpeg"/></Relationships>
</file>

<file path=ppt/slides/_rels/slide12.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 Id="rId3" Type="http://schemas.openxmlformats.org/officeDocument/2006/relationships/image" Target="../media/image16.jpeg"/><Relationship Id="rId4" Type="http://schemas.openxmlformats.org/officeDocument/2006/relationships/image" Target="../media/image17.jpeg"/></Relationships>
</file>

<file path=ppt/slides/_rels/slide13.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 Id="rId3" Type="http://schemas.openxmlformats.org/officeDocument/2006/relationships/image" Target="../media/image19.jpeg"/></Relationships>
</file>

<file path=ppt/slides/_rels/slide14.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eg"/><Relationship Id="rId3" Type="http://schemas.openxmlformats.org/officeDocument/2006/relationships/image" Target="../media/image21.jpeg"/></Relationships>
</file>

<file path=ppt/slides/_rels/slide15.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eg"/><Relationship Id="rId3" Type="http://schemas.openxmlformats.org/officeDocument/2006/relationships/image" Target="../media/image23.jpeg"/><Relationship Id="rId4" Type="http://schemas.openxmlformats.org/officeDocument/2006/relationships/image" Target="../media/image24.jpeg"/></Relationships>
</file>

<file path=ppt/slides/_rels/slide16.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jpeg"/><Relationship Id="rId3" Type="http://schemas.openxmlformats.org/officeDocument/2006/relationships/image" Target="../media/image26.jpeg"/><Relationship Id="rId4" Type="http://schemas.openxmlformats.org/officeDocument/2006/relationships/image" Target="../media/image27.jpeg"/></Relationships>
</file>

<file path=ppt/slides/_rels/slide17.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 Id="rId3" Type="http://schemas.openxmlformats.org/officeDocument/2006/relationships/image" Target="../media/image29.jpeg"/><Relationship Id="rId4" Type="http://schemas.openxmlformats.org/officeDocument/2006/relationships/image" Target="../media/image30.jpeg"/></Relationships>
</file>

<file path=ppt/slides/_rels/slide18.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jpeg"/><Relationship Id="rId3" Type="http://schemas.openxmlformats.org/officeDocument/2006/relationships/image" Target="../media/image32.jpeg"/><Relationship Id="rId4" Type="http://schemas.openxmlformats.org/officeDocument/2006/relationships/image" Target="../media/image33.jpeg"/></Relationships>
</file>

<file path=ppt/slides/slide1.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Прямоугольник 3"/>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CvCQAAAAAAAFFBAABBBwAAECAAACYAAAAIAAAA//////////8="/>
              </a:ext>
            </a:extLst>
          </p:cNvSpPr>
          <p:nvPr/>
        </p:nvSpPr>
        <p:spPr>
          <a:xfrm>
            <a:off x="1574165" y="0"/>
            <a:ext cx="9043670" cy="1179195"/>
          </a:xfrm>
          <a:prstGeom prst="rect">
            <a:avLst/>
          </a:prstGeom>
          <a:noFill/>
          <a:ln>
            <a:noFill/>
          </a:ln>
          <a:effectLst/>
        </p:spPr>
        <p:txBody>
          <a:bodyPr vert="horz" wrap="square" lIns="91440" tIns="45720" rIns="91440" bIns="45720" numCol="1" spcCol="215900" anchor="t"/>
          <a:lstStyle/>
          <a:p>
            <a:pPr algn="ctr">
              <a:lnSpc>
                <a:spcPct val="107000"/>
              </a:lnSpc>
              <a:spcAft>
                <a:spcPts val="0"/>
              </a:spcAft>
              <a:defRPr lang="ru-ru"/>
            </a:pPr>
            <a:r>
              <a:rPr lang="ru-ru" sz="1600">
                <a:latin typeface="Times New Roman" pitchFamily="1" charset="-52"/>
                <a:ea typeface="Calibri" pitchFamily="2" charset="-52"/>
                <a:cs typeface="Times New Roman" pitchFamily="1" charset="-52"/>
              </a:rPr>
              <a:t>Муниципальное бюджетное дошкольное образовательное </a:t>
            </a:r>
            <a:endParaRPr lang="ru-ru" sz="1400">
              <a:latin typeface="Times New Roman" pitchFamily="1" charset="-52"/>
              <a:ea typeface="Calibri" pitchFamily="2" charset="-52"/>
              <a:cs typeface="Times New Roman" pitchFamily="1" charset="-52"/>
            </a:endParaRPr>
          </a:p>
          <a:p>
            <a:pPr algn="ctr">
              <a:lnSpc>
                <a:spcPct val="107000"/>
              </a:lnSpc>
              <a:spcAft>
                <a:spcPts val="0"/>
              </a:spcAft>
              <a:defRPr lang="ru-ru"/>
            </a:pPr>
            <a:r>
              <a:rPr lang="ru-ru" sz="1600">
                <a:latin typeface="Times New Roman" pitchFamily="1" charset="-52"/>
                <a:ea typeface="Calibri" pitchFamily="2" charset="-52"/>
                <a:cs typeface="Times New Roman" pitchFamily="1" charset="-52"/>
              </a:rPr>
              <a:t>учреждение детский сад общеразвивающего вида с приоритетным осуществлением деятельности по художественно – эстетическому </a:t>
            </a:r>
            <a:endParaRPr lang="ru-ru" sz="1400">
              <a:latin typeface="Times New Roman" pitchFamily="1" charset="-52"/>
              <a:ea typeface="Calibri" pitchFamily="2" charset="-52"/>
              <a:cs typeface="Times New Roman" pitchFamily="1" charset="-52"/>
            </a:endParaRPr>
          </a:p>
          <a:p>
            <a:pPr algn="ctr">
              <a:lnSpc>
                <a:spcPct val="107000"/>
              </a:lnSpc>
              <a:spcAft>
                <a:spcPts val="0"/>
              </a:spcAft>
              <a:defRPr lang="ru-ru"/>
            </a:pPr>
            <a:r>
              <a:rPr lang="ru-ru" sz="1600">
                <a:latin typeface="Times New Roman" pitchFamily="1" charset="-52"/>
                <a:ea typeface="Calibri" pitchFamily="2" charset="-52"/>
                <a:cs typeface="Times New Roman" pitchFamily="1" charset="-52"/>
              </a:rPr>
              <a:t>развитию воспитанников № 533</a:t>
            </a:r>
            <a:endParaRPr lang="ru-ru" sz="1400">
              <a:latin typeface="Times New Roman" pitchFamily="1" charset="-52"/>
              <a:ea typeface="Calibri" pitchFamily="2" charset="-52"/>
              <a:cs typeface="Times New Roman" pitchFamily="1" charset="-52"/>
            </a:endParaRPr>
          </a:p>
        </p:txBody>
      </p:sp>
      <p:sp>
        <p:nvSpPr>
          <p:cNvPr id="3" name="Прямоугольник 4"/>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AdBgAAwwcAAA5FAAC/FQAAECAAACYAAAAIAAAA//////////8="/>
              </a:ext>
            </a:extLst>
          </p:cNvSpPr>
          <p:nvPr/>
        </p:nvSpPr>
        <p:spPr>
          <a:xfrm>
            <a:off x="993775" y="1261745"/>
            <a:ext cx="10231755" cy="2273300"/>
          </a:xfrm>
          <a:prstGeom prst="rect">
            <a:avLst/>
          </a:prstGeom>
          <a:noFill/>
          <a:ln>
            <a:noFill/>
          </a:ln>
          <a:effectLst/>
        </p:spPr>
        <p:txBody>
          <a:bodyPr vert="horz" wrap="square" lIns="91440" tIns="45720" rIns="91440" bIns="45720" numCol="1" spcCol="215900" anchor="t"/>
          <a:lstStyle/>
          <a:p>
            <a:pPr algn="ctr">
              <a:lnSpc>
                <a:spcPct val="107000"/>
              </a:lnSpc>
              <a:spcAft>
                <a:spcPts val="800"/>
              </a:spcAft>
              <a:defRPr lang="ru-ru"/>
            </a:pPr>
            <a:r>
              <a:rPr lang="ru-ru" sz="4000" b="1">
                <a:solidFill>
                  <a:schemeClr val="accent1"/>
                </a:solidFill>
                <a:effectLst>
                  <a:outerShdw dist="63500" dir="3600000" algn="tl" rotWithShape="0">
                    <a:srgbClr val="000000">
                      <a:alpha val="40000"/>
                    </a:srgbClr>
                  </a:outerShdw>
                </a:effectLst>
                <a:latin typeface="Times New Roman" pitchFamily="1" charset="-52"/>
                <a:ea typeface="Calibri" pitchFamily="2" charset="-52"/>
                <a:cs typeface="Times New Roman" pitchFamily="1" charset="-52"/>
              </a:rPr>
              <a:t>Проект в первой младшей группе </a:t>
            </a:r>
            <a:endParaRPr lang="ru-ru" sz="4000" b="1">
              <a:solidFill>
                <a:schemeClr val="accent1"/>
              </a:solidFill>
              <a:effectLst>
                <a:outerShdw dist="63500" dir="3600000" algn="tl" rotWithShape="0">
                  <a:srgbClr val="000000">
                    <a:alpha val="40000"/>
                  </a:srgbClr>
                </a:outerShdw>
              </a:effectLst>
              <a:latin typeface="Times New Roman" pitchFamily="1" charset="-52"/>
              <a:ea typeface="Calibri" pitchFamily="2" charset="-52"/>
              <a:cs typeface="Times New Roman" pitchFamily="1" charset="-52"/>
            </a:endParaRPr>
          </a:p>
          <a:p>
            <a:pPr algn="ctr">
              <a:lnSpc>
                <a:spcPct val="107000"/>
              </a:lnSpc>
              <a:spcAft>
                <a:spcPts val="800"/>
              </a:spcAft>
              <a:defRPr lang="ru-ru"/>
            </a:pPr>
            <a:r>
              <a:rPr lang="ru-ru" sz="4000" b="1">
                <a:solidFill>
                  <a:schemeClr val="accent1"/>
                </a:solidFill>
                <a:effectLst>
                  <a:outerShdw dist="63500" dir="3600000" algn="tl" rotWithShape="0">
                    <a:srgbClr val="000000">
                      <a:alpha val="40000"/>
                    </a:srgbClr>
                  </a:outerShdw>
                </a:effectLst>
                <a:latin typeface="Times New Roman" pitchFamily="1" charset="-52"/>
                <a:ea typeface="Calibri" pitchFamily="2" charset="-52"/>
                <a:cs typeface="Times New Roman" pitchFamily="1" charset="-52"/>
              </a:rPr>
              <a:t>к 8 марта</a:t>
            </a:r>
            <a:endParaRPr lang="ru-ru" sz="3200" b="1">
              <a:solidFill>
                <a:schemeClr val="accent1"/>
              </a:solidFill>
              <a:effectLst>
                <a:outerShdw dist="63500" dir="3600000" algn="tl" rotWithShape="0">
                  <a:srgbClr val="000000">
                    <a:alpha val="40000"/>
                  </a:srgbClr>
                </a:outerShdw>
              </a:effectLst>
              <a:latin typeface="Calibri" pitchFamily="2" charset="-52"/>
              <a:ea typeface="Calibri" pitchFamily="2" charset="-52"/>
              <a:cs typeface="Times New Roman" pitchFamily="1" charset="-52"/>
            </a:endParaRPr>
          </a:p>
          <a:p>
            <a:pPr algn="ctr">
              <a:lnSpc>
                <a:spcPct val="107000"/>
              </a:lnSpc>
              <a:spcAft>
                <a:spcPts val="800"/>
              </a:spcAft>
              <a:defRPr lang="ru-ru"/>
            </a:pPr>
            <a:r>
              <a:rPr lang="ru-ru" sz="4000" b="1">
                <a:solidFill>
                  <a:schemeClr val="accent1"/>
                </a:solidFill>
                <a:effectLst>
                  <a:outerShdw dist="63500" dir="3600000" algn="tl" rotWithShape="0">
                    <a:srgbClr val="000000">
                      <a:alpha val="40000"/>
                    </a:srgbClr>
                  </a:outerShdw>
                </a:effectLst>
                <a:latin typeface="Times New Roman" pitchFamily="1" charset="-52"/>
                <a:ea typeface="Calibri" pitchFamily="2" charset="-52"/>
                <a:cs typeface="Times New Roman" pitchFamily="1" charset="-52"/>
              </a:rPr>
              <a:t>«Мамочке цветочки подарю»</a:t>
            </a:r>
            <a:endParaRPr lang="ru-ru" sz="3200" b="1">
              <a:solidFill>
                <a:schemeClr val="accent1"/>
              </a:solidFill>
              <a:effectLst>
                <a:outerShdw dist="63500" dir="3600000" algn="tl" rotWithShape="0">
                  <a:srgbClr val="000000">
                    <a:alpha val="40000"/>
                  </a:srgbClr>
                </a:outerShdw>
              </a:effectLst>
              <a:latin typeface="Calibri" pitchFamily="2" charset="-52"/>
              <a:ea typeface="Calibri" pitchFamily="2" charset="-52"/>
              <a:cs typeface="Times New Roman" pitchFamily="1" charset="-52"/>
            </a:endParaRPr>
          </a:p>
        </p:txBody>
      </p:sp>
      <p:sp>
        <p:nvSpPr>
          <p:cNvPr id="4" name="Прямоугольник 5"/>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BOMgAAOx8AAM5XAADqKAAAECAAACYAAAAIAAAA//////////8="/>
              </a:ext>
            </a:extLst>
          </p:cNvSpPr>
          <p:nvPr/>
        </p:nvSpPr>
        <p:spPr>
          <a:xfrm>
            <a:off x="8177530" y="5076825"/>
            <a:ext cx="6096000" cy="1574165"/>
          </a:xfrm>
          <a:prstGeom prst="rect">
            <a:avLst/>
          </a:prstGeom>
          <a:noFill/>
          <a:ln>
            <a:noFill/>
          </a:ln>
          <a:effectLst/>
        </p:spPr>
        <p:txBody>
          <a:bodyPr vert="horz" wrap="square" lIns="91440" tIns="45720" rIns="91440" bIns="45720" numCol="1" spcCol="215900" anchor="t"/>
          <a:lstStyle/>
          <a:p>
            <a:pPr>
              <a:lnSpc>
                <a:spcPct val="107000"/>
              </a:lnSpc>
              <a:spcAft>
                <a:spcPts val="0"/>
              </a:spcAft>
              <a:defRPr lang="ru-ru"/>
            </a:pPr>
            <a:r>
              <a:rPr lang="ru-ru" b="1">
                <a:latin typeface="Times New Roman" pitchFamily="1" charset="-52"/>
                <a:ea typeface="Calibri" pitchFamily="2" charset="-52"/>
                <a:cs typeface="Times New Roman" pitchFamily="1" charset="-52"/>
              </a:rPr>
              <a:t>Исполнители:                                                                                                                                                                                                            </a:t>
            </a:r>
            <a:r>
              <a:rPr lang="ru-ru">
                <a:latin typeface="Times New Roman" pitchFamily="1" charset="-52"/>
                <a:ea typeface="Calibri" pitchFamily="2" charset="-52"/>
                <a:cs typeface="Times New Roman" pitchFamily="1" charset="-52"/>
              </a:rPr>
              <a:t>Воспитатель 1 младшей группы                                                                                  Горбунова Александра Сергеевна                           </a:t>
            </a:r>
            <a:endParaRPr lang="ru-ru">
              <a:latin typeface="Times New Roman" pitchFamily="1" charset="-52"/>
              <a:ea typeface="Calibri" pitchFamily="2" charset="-52"/>
              <a:cs typeface="Times New Roman" pitchFamily="1" charset="-52"/>
            </a:endParaRPr>
          </a:p>
          <a:p>
            <a:pPr>
              <a:lnSpc>
                <a:spcPct val="107000"/>
              </a:lnSpc>
              <a:spcAft>
                <a:spcPts val="0"/>
              </a:spcAft>
              <a:defRPr lang="ru-ru"/>
            </a:pPr>
            <a:r>
              <a:rPr lang="ru-ru">
                <a:latin typeface="Times New Roman" pitchFamily="1" charset="-52"/>
                <a:ea typeface="Calibri" pitchFamily="2" charset="-52"/>
                <a:cs typeface="Times New Roman" pitchFamily="1" charset="-52"/>
              </a:rPr>
              <a:t>Воспитатель</a:t>
            </a:r>
            <a:r>
              <a:rPr lang="ru-ru">
                <a:latin typeface="Times New Roman" pitchFamily="1" charset="-52"/>
                <a:ea typeface="Calibri" pitchFamily="2" charset="-52"/>
                <a:cs typeface="Century Gothic" pitchFamily="2" charset="-52"/>
              </a:rPr>
              <a:t> </a:t>
            </a:r>
            <a:endParaRPr lang="ru-ru">
              <a:latin typeface="Times New Roman" pitchFamily="1" charset="-52"/>
              <a:ea typeface="Calibri" pitchFamily="2" charset="-52"/>
              <a:cs typeface="Century Gothic" pitchFamily="2" charset="-52"/>
            </a:endParaRPr>
          </a:p>
          <a:p>
            <a:pPr>
              <a:lnSpc>
                <a:spcPct val="107000"/>
              </a:lnSpc>
              <a:spcAft>
                <a:spcPts val="0"/>
              </a:spcAft>
              <a:defRPr lang="ru-ru"/>
            </a:pPr>
            <a:r>
              <a:rPr lang="ru-ru">
                <a:latin typeface="Times New Roman" pitchFamily="1" charset="-52"/>
                <a:ea typeface="Calibri" pitchFamily="2" charset="-52"/>
                <a:cs typeface="Century Gothic" pitchFamily="2" charset="-52"/>
              </a:rPr>
              <a:t>Ямщикова Анастасия Александровна</a:t>
            </a:r>
          </a:p>
        </p:txBody>
      </p:sp>
      <p:pic>
        <p:nvPicPr>
          <p:cNvPr id="5" name="Picture 6" descr="https://sun9-81.userapi.com/impg/ZORXnawd8FdVmZzYj7KVDh5fNbJvXjF48kVFsg/YROAyGVxZ-Y.jpg?size=1000x1000&amp;quality=96&amp;sign=4fa0b3816cad48b0e2c14d950563b92d&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AAAAAFoTAADDFwAAHSsAABAAAAAmAAAACAAAAP//////////"/>
              </a:ext>
            </a:extLst>
          </p:cNvPicPr>
          <p:nvPr/>
        </p:nvPicPr>
        <p:blipFill>
          <a:blip r:embed="rId2"/>
          <a:stretch>
            <a:fillRect/>
          </a:stretch>
        </p:blipFill>
        <p:spPr>
          <a:xfrm>
            <a:off x="0" y="3145790"/>
            <a:ext cx="3862705" cy="3862705"/>
          </a:xfrm>
          <a:prstGeom prst="rect">
            <a:avLst/>
          </a:prstGeom>
          <a:noFill/>
          <a:ln>
            <a:noFill/>
          </a:ln>
          <a:effectLst/>
        </p:spPr>
      </p:pic>
    </p:spTree>
  </p:cSld>
  <p:clrMapOvr>
    <a:masterClrMapping/>
  </p:clrMapOvr>
  <p:timing>
    <p:tnLst>
      <p:par>
        <p:cTn id="1" dur="indefinite" restart="never" nodeType="tmRoot"/>
      </p:par>
    </p:tnLst>
  </p:timing>
</p:sld>
</file>

<file path=ppt/slides/slide2.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Прямоугольник 3"/>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DgAQAAigAAALg1AAB2IAAAECAAACYAAAAIAAAA//////////8="/>
              </a:ext>
            </a:extLst>
          </p:cNvSpPr>
          <p:nvPr/>
        </p:nvSpPr>
        <p:spPr>
          <a:xfrm>
            <a:off x="304800" y="87630"/>
            <a:ext cx="8427720" cy="5189220"/>
          </a:xfrm>
          <a:prstGeom prst="rect">
            <a:avLst/>
          </a:prstGeom>
          <a:noFill/>
          <a:ln>
            <a:noFill/>
          </a:ln>
          <a:effectLst/>
        </p:spPr>
        <p:txBody>
          <a:bodyPr vert="horz" wrap="square" lIns="91440" tIns="45720" rIns="91440" bIns="45720" numCol="1" spcCol="215900" anchor="t"/>
          <a:lstStyle/>
          <a:p>
            <a:pPr algn="just">
              <a:lnSpc>
                <a:spcPct val="115000"/>
              </a:lnSpc>
              <a:spcAft>
                <a:spcPts val="0"/>
              </a:spcAft>
              <a:defRPr lang="ru-ru"/>
            </a:pPr>
            <a:r>
              <a:rPr lang="ru-ru" b="1" i="1" u="sng">
                <a:latin typeface="Times New Roman" pitchFamily="1" charset="-52"/>
                <a:ea typeface="Times New Roman" pitchFamily="1" charset="-52"/>
                <a:cs typeface="Times New Roman" pitchFamily="1" charset="-52"/>
              </a:rPr>
              <a:t>Актуальность:</a:t>
            </a:r>
            <a:endParaRPr lang="ru-ru" sz="1400">
              <a:latin typeface="Calibri" pitchFamily="2" charset="-52"/>
              <a:ea typeface="Calibri" pitchFamily="2" charset="-52"/>
              <a:cs typeface="Times New Roman" pitchFamily="1" charset="-52"/>
            </a:endParaRPr>
          </a:p>
          <a:p>
            <a:pPr algn="just" defTabSz="914400">
              <a:lnSpc>
                <a:spcPct val="115000"/>
              </a:lnSpc>
              <a:spcAft>
                <a:spcPts val="1000"/>
              </a:spcAft>
              <a:tabLst>
                <a:tab pos="2222500" algn="l"/>
              </a:tabLst>
              <a:defRPr lang="ru-ru"/>
            </a:pPr>
            <a:r>
              <a:rPr lang="ru-ru">
                <a:latin typeface="Times New Roman" pitchFamily="1" charset="-52"/>
                <a:ea typeface="Times New Roman" pitchFamily="1" charset="-52"/>
                <a:cs typeface="Times New Roman" pitchFamily="1" charset="-52"/>
              </a:rPr>
              <a:t>Первое слово человека - мама. Каждый ребенок в мире хотя бы раз в день говорит это слово. Его понимают во всех странах, и звучит оно почти одинаково в большинстве языков. Само слово мама будто содержит что-то нежное и теплое. И сразу в воображении всплывает ее хрупкий и нежный образ. Мама считается хранительницей семьи. Именно мама играет важную роль в жизни каждого человека. Развитие отношений между ребенком дошкольного возраста и матерью имеет большое значение для развития личности ребенка. К сожалению, часто любовь к маме дети связывают только с материальными ценностями, а не духовными. От мамы дети получают ласку, нежность, доброту, а от отца – мужество, силу воли. Только сочетание этих качеств формируют полноценную личность. Что может быть роднее, чем мамины руки? Когда тебе грустно они согревают тебя объятиями. Что может быть ласковее, чем мамины глаза? Данный проект направлен на приобщение детей к общечеловеческим ценностям, любви к самому близкому и родному человеку – маме, через интегрированный подход образовательных областей.</a:t>
            </a:r>
            <a:endParaRPr lang="ru-ru" sz="1400">
              <a:latin typeface="Calibri" pitchFamily="2" charset="-52"/>
              <a:ea typeface="Calibri" pitchFamily="2" charset="-52"/>
              <a:cs typeface="Times New Roman" pitchFamily="1" charset="-52"/>
            </a:endParaRPr>
          </a:p>
        </p:txBody>
      </p:sp>
      <p:pic>
        <p:nvPicPr>
          <p:cNvPr id="3" name="Picture 4" descr="https://i01.fotocdn.net/s218/96330ba4a5abf916/public_pin_l/2976660733.jpg"/>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uDUAAMYXAABKSgAAJykAABAAAAAmAAAACAAAAP//////////"/>
              </a:ext>
            </a:extLst>
          </p:cNvPicPr>
          <p:nvPr/>
        </p:nvPicPr>
        <p:blipFill>
          <a:blip r:embed="rId2"/>
          <a:stretch>
            <a:fillRect/>
          </a:stretch>
        </p:blipFill>
        <p:spPr>
          <a:xfrm>
            <a:off x="8732520" y="3864610"/>
            <a:ext cx="3343910" cy="2825115"/>
          </a:xfrm>
          <a:prstGeom prst="rect">
            <a:avLst/>
          </a:prstGeom>
          <a:noFill/>
          <a:ln>
            <a:noFill/>
          </a:ln>
          <a:effectLst/>
        </p:spPr>
      </p:pic>
    </p:spTree>
  </p:cSld>
  <p:clrMapOvr>
    <a:masterClrMapping/>
  </p:clrMapOvr>
  <p:timing>
    <p:tnLst>
      <p:par>
        <p:cTn id="1" dur="indefinite" restart="never" nodeType="tmRoot"/>
      </p:par>
    </p:tnLst>
  </p:timing>
</p:sld>
</file>

<file path=ppt/slides/slide3.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Прямоугольник 3"/>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BwAgAA+AEAAPAnAABBEAAAECAAACYAAAAIAAAA//////////8="/>
              </a:ext>
            </a:extLst>
          </p:cNvSpPr>
          <p:nvPr/>
        </p:nvSpPr>
        <p:spPr>
          <a:xfrm>
            <a:off x="396240" y="320040"/>
            <a:ext cx="6096000" cy="2322195"/>
          </a:xfrm>
          <a:prstGeom prst="rect">
            <a:avLst/>
          </a:prstGeom>
          <a:noFill/>
          <a:ln>
            <a:noFill/>
          </a:ln>
          <a:effectLst/>
        </p:spPr>
        <p:txBody>
          <a:bodyPr vert="horz" wrap="square" lIns="91440" tIns="45720" rIns="91440" bIns="45720" numCol="1" spcCol="215900" anchor="t"/>
          <a:lstStyle/>
          <a:p>
            <a:pPr algn="just">
              <a:lnSpc>
                <a:spcPct val="115000"/>
              </a:lnSpc>
              <a:spcAft>
                <a:spcPts val="0"/>
              </a:spcAft>
              <a:defRPr lang="ru-ru"/>
            </a:pPr>
            <a:r>
              <a:rPr lang="ru-ru" b="1" i="1" u="sng">
                <a:latin typeface="Times New Roman" pitchFamily="1" charset="-52"/>
                <a:ea typeface="Times New Roman" pitchFamily="1" charset="-52"/>
                <a:cs typeface="Times New Roman" pitchFamily="1" charset="-52"/>
              </a:rPr>
              <a:t>Тема проекта </a:t>
            </a:r>
            <a:r>
              <a:rPr lang="ru-ru">
                <a:latin typeface="Times New Roman" pitchFamily="1" charset="-52"/>
                <a:ea typeface="Times New Roman" pitchFamily="1" charset="-52"/>
                <a:cs typeface="Times New Roman" pitchFamily="1" charset="-52"/>
              </a:rPr>
              <a:t>(к 8 марта)</a:t>
            </a:r>
            <a:r>
              <a:rPr lang="ru-ru" b="1">
                <a:latin typeface="Times New Roman" pitchFamily="1" charset="-52"/>
                <a:ea typeface="Times New Roman" pitchFamily="1" charset="-52"/>
                <a:cs typeface="Times New Roman" pitchFamily="1" charset="-52"/>
              </a:rPr>
              <a:t>:</a:t>
            </a:r>
            <a:r>
              <a:rPr lang="ru-ru">
                <a:latin typeface="Times New Roman" pitchFamily="1" charset="-52"/>
                <a:ea typeface="Times New Roman" pitchFamily="1" charset="-52"/>
                <a:cs typeface="Times New Roman" pitchFamily="1" charset="-52"/>
              </a:rPr>
              <a:t> «Мамочке цветочки подарю».</a:t>
            </a:r>
            <a:endParaRPr lang="ru-ru" sz="1400">
              <a:latin typeface="Calibri" pitchFamily="2" charset="-52"/>
              <a:ea typeface="Calibri" pitchFamily="2" charset="-52"/>
              <a:cs typeface="Times New Roman" pitchFamily="1" charset="-52"/>
            </a:endParaRPr>
          </a:p>
          <a:p>
            <a:pPr algn="just">
              <a:lnSpc>
                <a:spcPct val="115000"/>
              </a:lnSpc>
              <a:spcAft>
                <a:spcPts val="0"/>
              </a:spcAft>
              <a:defRPr lang="ru-ru"/>
            </a:pPr>
            <a:r>
              <a:rPr lang="ru-ru" b="1" i="1" u="sng">
                <a:latin typeface="Times New Roman" pitchFamily="1" charset="-52"/>
                <a:ea typeface="Times New Roman" pitchFamily="1" charset="-52"/>
                <a:cs typeface="Times New Roman" pitchFamily="1" charset="-52"/>
              </a:rPr>
              <a:t>Возрастная группа</a:t>
            </a:r>
            <a:r>
              <a:rPr lang="ru-ru" b="1">
                <a:latin typeface="Times New Roman" pitchFamily="1" charset="-52"/>
                <a:ea typeface="Times New Roman" pitchFamily="1" charset="-52"/>
                <a:cs typeface="Times New Roman" pitchFamily="1" charset="-52"/>
              </a:rPr>
              <a:t>: </a:t>
            </a:r>
            <a:r>
              <a:rPr lang="ru-ru">
                <a:latin typeface="Times New Roman" pitchFamily="1" charset="-52"/>
                <a:ea typeface="Times New Roman" pitchFamily="1" charset="-52"/>
                <a:cs typeface="Times New Roman" pitchFamily="1" charset="-52"/>
              </a:rPr>
              <a:t>первая младшая группа с 2 до 3-х лет.</a:t>
            </a:r>
            <a:endParaRPr lang="ru-ru" sz="1400">
              <a:latin typeface="Calibri" pitchFamily="2" charset="-52"/>
              <a:ea typeface="Calibri" pitchFamily="2" charset="-52"/>
              <a:cs typeface="Times New Roman" pitchFamily="1" charset="-52"/>
            </a:endParaRPr>
          </a:p>
          <a:p>
            <a:pPr algn="just">
              <a:lnSpc>
                <a:spcPct val="115000"/>
              </a:lnSpc>
              <a:spcAft>
                <a:spcPts val="0"/>
              </a:spcAft>
              <a:defRPr lang="ru-ru"/>
            </a:pPr>
            <a:r>
              <a:rPr lang="ru-ru" b="1" i="1" u="sng">
                <a:latin typeface="Times New Roman" pitchFamily="1" charset="-52"/>
                <a:ea typeface="Times New Roman" pitchFamily="1" charset="-52"/>
                <a:cs typeface="Times New Roman" pitchFamily="1" charset="-52"/>
              </a:rPr>
              <a:t>Форма НОД</a:t>
            </a:r>
            <a:r>
              <a:rPr lang="ru-ru" b="1">
                <a:latin typeface="Times New Roman" pitchFamily="1" charset="-52"/>
                <a:ea typeface="Times New Roman" pitchFamily="1" charset="-52"/>
                <a:cs typeface="Times New Roman" pitchFamily="1" charset="-52"/>
              </a:rPr>
              <a:t>: </a:t>
            </a:r>
            <a:r>
              <a:rPr lang="ru-ru">
                <a:solidFill>
                  <a:srgbClr val="111111"/>
                </a:solidFill>
                <a:latin typeface="Times New Roman" pitchFamily="1" charset="-52"/>
                <a:ea typeface="Times New Roman" pitchFamily="1" charset="-52"/>
                <a:cs typeface="Times New Roman" pitchFamily="1" charset="-52"/>
              </a:rPr>
              <a:t>познавательно</a:t>
            </a:r>
            <a:r>
              <a:rPr lang="ru-ru">
                <a:solidFill>
                  <a:srgbClr val="111111"/>
                </a:solidFill>
                <a:latin typeface="Calibri" pitchFamily="2" charset="-52"/>
                <a:ea typeface="Times New Roman" pitchFamily="1" charset="-52"/>
                <a:cs typeface="Times New Roman" pitchFamily="1" charset="-52"/>
              </a:rPr>
              <a:t> </a:t>
            </a:r>
            <a:r>
              <a:rPr lang="ru-ru">
                <a:solidFill>
                  <a:srgbClr val="111111"/>
                </a:solidFill>
                <a:latin typeface="Times New Roman" pitchFamily="1" charset="-52"/>
                <a:ea typeface="Times New Roman" pitchFamily="1" charset="-52"/>
                <a:cs typeface="Times New Roman" pitchFamily="1" charset="-52"/>
              </a:rPr>
              <a:t>– творческая.</a:t>
            </a:r>
            <a:endParaRPr lang="ru-ru" sz="1400">
              <a:latin typeface="Calibri" pitchFamily="2" charset="-52"/>
              <a:ea typeface="Calibri" pitchFamily="2" charset="-52"/>
              <a:cs typeface="Times New Roman" pitchFamily="1" charset="-52"/>
            </a:endParaRPr>
          </a:p>
          <a:p>
            <a:pPr algn="just">
              <a:lnSpc>
                <a:spcPct val="115000"/>
              </a:lnSpc>
              <a:spcAft>
                <a:spcPts val="0"/>
              </a:spcAft>
              <a:defRPr lang="ru-ru"/>
            </a:pPr>
            <a:r>
              <a:rPr lang="ru-ru" b="1" i="1" u="sng">
                <a:latin typeface="Times New Roman" pitchFamily="1" charset="-52"/>
                <a:ea typeface="Times New Roman" pitchFamily="1" charset="-52"/>
                <a:cs typeface="Times New Roman" pitchFamily="1" charset="-52"/>
              </a:rPr>
              <a:t>Форма организации</a:t>
            </a:r>
            <a:r>
              <a:rPr lang="ru-ru" b="1">
                <a:latin typeface="Times New Roman" pitchFamily="1" charset="-52"/>
                <a:ea typeface="Times New Roman" pitchFamily="1" charset="-52"/>
                <a:cs typeface="Times New Roman" pitchFamily="1" charset="-52"/>
              </a:rPr>
              <a:t> (</a:t>
            </a:r>
            <a:r>
              <a:rPr lang="ru-ru" u="sng">
                <a:latin typeface="Times New Roman" pitchFamily="1" charset="-52"/>
                <a:ea typeface="Times New Roman" pitchFamily="1" charset="-52"/>
                <a:cs typeface="Times New Roman" pitchFamily="1" charset="-52"/>
              </a:rPr>
              <a:t>участники проекта)</a:t>
            </a:r>
            <a:r>
              <a:rPr lang="ru-ru">
                <a:latin typeface="Times New Roman" pitchFamily="1" charset="-52"/>
                <a:ea typeface="Times New Roman" pitchFamily="1" charset="-52"/>
                <a:cs typeface="Times New Roman" pitchFamily="1" charset="-52"/>
              </a:rPr>
              <a:t>: дети группы «Солнышко», воспитатели группы, родители детей.</a:t>
            </a:r>
            <a:endParaRPr lang="ru-ru" sz="1400">
              <a:latin typeface="Calibri" pitchFamily="2" charset="-52"/>
              <a:ea typeface="Calibri" pitchFamily="2" charset="-52"/>
              <a:cs typeface="Times New Roman" pitchFamily="1" charset="-52"/>
            </a:endParaRPr>
          </a:p>
          <a:p>
            <a:pPr algn="just">
              <a:lnSpc>
                <a:spcPct val="115000"/>
              </a:lnSpc>
              <a:spcAft>
                <a:spcPts val="0"/>
              </a:spcAft>
              <a:defRPr lang="ru-ru"/>
            </a:pPr>
            <a:r>
              <a:rPr lang="ru-ru" b="1" i="1" u="sng">
                <a:latin typeface="Times New Roman" pitchFamily="1" charset="-52"/>
                <a:ea typeface="Times New Roman" pitchFamily="1" charset="-52"/>
                <a:cs typeface="Times New Roman" pitchFamily="1" charset="-52"/>
              </a:rPr>
              <a:t>Длительность проекта</a:t>
            </a:r>
            <a:r>
              <a:rPr lang="ru-ru" b="1">
                <a:latin typeface="Times New Roman" pitchFamily="1" charset="-52"/>
                <a:ea typeface="Times New Roman" pitchFamily="1" charset="-52"/>
                <a:cs typeface="Times New Roman" pitchFamily="1" charset="-52"/>
              </a:rPr>
              <a:t>: </a:t>
            </a:r>
            <a:r>
              <a:rPr lang="ru-ru">
                <a:latin typeface="Times New Roman" pitchFamily="1" charset="-52"/>
                <a:ea typeface="Times New Roman" pitchFamily="1" charset="-52"/>
                <a:cs typeface="Times New Roman" pitchFamily="1" charset="-52"/>
              </a:rPr>
              <a:t> краткосрочный (1 неделя – с 1-го по 7 марта 2024 года).</a:t>
            </a:r>
            <a:endParaRPr lang="ru-ru" sz="1400">
              <a:latin typeface="Calibri" pitchFamily="2" charset="-52"/>
              <a:ea typeface="Calibri" pitchFamily="2" charset="-52"/>
              <a:cs typeface="Times New Roman" pitchFamily="1" charset="-52"/>
            </a:endParaRPr>
          </a:p>
        </p:txBody>
      </p:sp>
      <p:pic>
        <p:nvPicPr>
          <p:cNvPr id="3" name="Picture 4" descr="https://sun9-55.userapi.com/impg/T3wE7Y6DLiGiAXi2kFUyu-agpZWnevLVoD1ukQ/rWbfMzsMvDs.jpg?size=1024x768&amp;quality=96&amp;sign=c56b6c2b1c4d17c5e19c4d763d918968&amp;c_uniq_tag=SUV35-rKbr7BnjB1ejuv6UW9tOUPecQI6NyrPnsHmHw&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CdN2cJ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vxwAAFgOAADrQAAAeikAABAAAAAmAAAACAAAAP//////////"/>
              </a:ext>
            </a:extLst>
          </p:cNvPicPr>
          <p:nvPr/>
        </p:nvPicPr>
        <p:blipFill>
          <a:blip r:embed="rId2"/>
          <a:stretch>
            <a:fillRect/>
          </a:stretch>
        </p:blipFill>
        <p:spPr>
          <a:xfrm>
            <a:off x="4672965" y="2331720"/>
            <a:ext cx="5880100" cy="4410710"/>
          </a:xfrm>
          <a:prstGeom prst="rect">
            <a:avLst/>
          </a:prstGeom>
          <a:noFill/>
          <a:ln>
            <a:noFill/>
          </a:ln>
          <a:effectLst/>
        </p:spPr>
      </p:pic>
    </p:spTree>
  </p:cSld>
  <p:clrMapOvr>
    <a:masterClrMapping/>
  </p:clrMapOvr>
  <p:timing>
    <p:tnLst>
      <p:par>
        <p:cTn id="1" dur="indefinite" restart="never" nodeType="tmRoot"/>
      </p:par>
    </p:tnLst>
  </p:timing>
</p:sld>
</file>

<file path=ppt/slides/slide4.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Прямоугольник 3"/>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DSAQAAWQEAABI6AAD9CAAAECAAACYAAAAIAAAA//////////8="/>
              </a:ext>
            </a:extLst>
          </p:cNvSpPr>
          <p:nvPr/>
        </p:nvSpPr>
        <p:spPr>
          <a:xfrm>
            <a:off x="295910" y="219075"/>
            <a:ext cx="9144000" cy="1242060"/>
          </a:xfrm>
          <a:prstGeom prst="rect">
            <a:avLst/>
          </a:prstGeom>
          <a:noFill/>
          <a:ln>
            <a:noFill/>
          </a:ln>
          <a:effectLst/>
        </p:spPr>
        <p:txBody>
          <a:bodyPr vert="horz" wrap="square" lIns="91440" tIns="45720" rIns="91440" bIns="45720" numCol="1" spcCol="215900" anchor="t"/>
          <a:lstStyle/>
          <a:p>
            <a:pPr algn="just">
              <a:lnSpc>
                <a:spcPct val="115000"/>
              </a:lnSpc>
              <a:spcAft>
                <a:spcPts val="0"/>
              </a:spcAft>
              <a:defRPr lang="ru-ru"/>
            </a:pPr>
            <a:r>
              <a:rPr lang="ru-ru" b="1" i="1" u="sng">
                <a:latin typeface="Times New Roman" pitchFamily="1" charset="-52"/>
                <a:ea typeface="Times New Roman" pitchFamily="1" charset="-52"/>
                <a:cs typeface="Times New Roman" pitchFamily="1" charset="-52"/>
              </a:rPr>
              <a:t>Цель проекта:</a:t>
            </a:r>
            <a:endParaRPr lang="ru-ru" sz="1400">
              <a:latin typeface="Calibri" pitchFamily="2" charset="-52"/>
              <a:ea typeface="Calibri" pitchFamily="2" charset="-52"/>
              <a:cs typeface="Times New Roman" pitchFamily="1" charset="-52"/>
            </a:endParaRPr>
          </a:p>
          <a:p>
            <a:pPr>
              <a:defRPr lang="ru-ru"/>
            </a:pPr>
            <a:r>
              <a:rPr lang="ru-ru">
                <a:latin typeface="Times New Roman" pitchFamily="1" charset="-52"/>
                <a:ea typeface="Calibri" pitchFamily="2" charset="-52"/>
                <a:cs typeface="Century Gothic" pitchFamily="2" charset="-52"/>
              </a:rPr>
              <a:t>Формирование доброго отношения и любовь к своей маме, чувство гордости и радости за дела и поступки родного человека, чувство благодарности за заботу с помощью подарков своими руками.</a:t>
            </a:r>
          </a:p>
        </p:txBody>
      </p:sp>
      <p:sp>
        <p:nvSpPr>
          <p:cNvPr id="3" name="Прямоугольник 4"/>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DSAQAAfQkAAFInAAA6JwAAECAAACYAAAAIAAAA//////////8="/>
              </a:ext>
            </a:extLst>
          </p:cNvSpPr>
          <p:nvPr/>
        </p:nvSpPr>
        <p:spPr>
          <a:xfrm>
            <a:off x="295910" y="1542415"/>
            <a:ext cx="6096000" cy="4834255"/>
          </a:xfrm>
          <a:prstGeom prst="rect">
            <a:avLst/>
          </a:prstGeom>
          <a:noFill/>
          <a:ln>
            <a:noFill/>
          </a:ln>
          <a:effectLst/>
        </p:spPr>
        <p:txBody>
          <a:bodyPr vert="horz" wrap="square" lIns="91440" tIns="45720" rIns="91440" bIns="45720" numCol="1" spcCol="215900" anchor="t"/>
          <a:lstStyle/>
          <a:p>
            <a:pPr algn="just">
              <a:lnSpc>
                <a:spcPct val="107000"/>
              </a:lnSpc>
              <a:spcAft>
                <a:spcPts val="0"/>
              </a:spcAft>
              <a:defRPr lang="ru-ru"/>
            </a:pPr>
            <a:r>
              <a:rPr lang="ru-ru" b="1" i="1" u="sng">
                <a:latin typeface="Times New Roman" pitchFamily="1" charset="-52"/>
                <a:ea typeface="Times New Roman" pitchFamily="1" charset="-52"/>
                <a:cs typeface="Times New Roman" pitchFamily="1" charset="-52"/>
              </a:rPr>
              <a:t>Задачи: </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i="1" u="sng">
                <a:latin typeface="Times New Roman" pitchFamily="1" charset="-52"/>
                <a:ea typeface="Times New Roman" pitchFamily="1" charset="-52"/>
                <a:cs typeface="Times New Roman" pitchFamily="1" charset="-52"/>
              </a:rPr>
              <a:t>образовательные</a:t>
            </a:r>
            <a:r>
              <a:rPr lang="ru-ru" i="1">
                <a:latin typeface="Times New Roman" pitchFamily="1" charset="-52"/>
                <a:ea typeface="Times New Roman" pitchFamily="1" charset="-52"/>
                <a:cs typeface="Times New Roman" pitchFamily="1" charset="-52"/>
              </a:rPr>
              <a:t>:</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a:latin typeface="Times New Roman" pitchFamily="1" charset="-52"/>
                <a:ea typeface="Times New Roman" pitchFamily="1" charset="-52"/>
                <a:cs typeface="Times New Roman" pitchFamily="1" charset="-52"/>
              </a:rPr>
              <a:t>-</a:t>
            </a:r>
            <a:r>
              <a:rPr lang="ru-ru" i="1">
                <a:latin typeface="Times New Roman" pitchFamily="1" charset="-52"/>
                <a:ea typeface="Times New Roman" pitchFamily="1" charset="-52"/>
                <a:cs typeface="Times New Roman" pitchFamily="1" charset="-52"/>
              </a:rPr>
              <a:t> </a:t>
            </a:r>
            <a:r>
              <a:rPr lang="ru-ru">
                <a:latin typeface="Times New Roman" pitchFamily="1" charset="-52"/>
                <a:ea typeface="Times New Roman" pitchFamily="1" charset="-52"/>
                <a:cs typeface="Times New Roman" pitchFamily="1" charset="-52"/>
              </a:rPr>
              <a:t> Познакомить детей с праздником 8 Марта.</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a:latin typeface="Times New Roman" pitchFamily="1" charset="-52"/>
                <a:ea typeface="Times New Roman" pitchFamily="1" charset="-52"/>
                <a:cs typeface="Times New Roman" pitchFamily="1" charset="-52"/>
              </a:rPr>
              <a:t>- Формировать интерес у детей к художественному творчеству</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a:latin typeface="Times New Roman" pitchFamily="1" charset="-52"/>
                <a:ea typeface="Times New Roman" pitchFamily="1" charset="-52"/>
                <a:cs typeface="Times New Roman" pitchFamily="1" charset="-52"/>
              </a:rPr>
              <a:t>-  Расширять представления об окружающем мире</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i="1" u="sng">
                <a:latin typeface="Times New Roman" pitchFamily="1" charset="-52"/>
                <a:ea typeface="Times New Roman" pitchFamily="1" charset="-52"/>
                <a:cs typeface="Times New Roman" pitchFamily="1" charset="-52"/>
              </a:rPr>
              <a:t>развивающие</a:t>
            </a:r>
            <a:r>
              <a:rPr lang="ru-ru" i="1">
                <a:latin typeface="Times New Roman" pitchFamily="1" charset="-52"/>
                <a:ea typeface="Times New Roman" pitchFamily="1" charset="-52"/>
                <a:cs typeface="Times New Roman" pitchFamily="1" charset="-52"/>
              </a:rPr>
              <a:t>:</a:t>
            </a:r>
            <a:r>
              <a:rPr lang="ru-ru">
                <a:latin typeface="Times New Roman" pitchFamily="1" charset="-52"/>
                <a:ea typeface="Times New Roman" pitchFamily="1" charset="-52"/>
                <a:cs typeface="Times New Roman" pitchFamily="1" charset="-52"/>
              </a:rPr>
              <a:t>  </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a:latin typeface="Times New Roman" pitchFamily="1" charset="-52"/>
                <a:ea typeface="Times New Roman" pitchFamily="1" charset="-52"/>
                <a:cs typeface="Times New Roman" pitchFamily="1" charset="-52"/>
              </a:rPr>
              <a:t>-  Развивать познавательные способности, восприятие детей</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a:latin typeface="Times New Roman" pitchFamily="1" charset="-52"/>
                <a:ea typeface="Times New Roman" pitchFamily="1" charset="-52"/>
                <a:cs typeface="Times New Roman" pitchFamily="1" charset="-52"/>
              </a:rPr>
              <a:t>-  Развивать мелкую моторику рук, творческие способности</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a:latin typeface="Times New Roman" pitchFamily="1" charset="-52"/>
                <a:ea typeface="Times New Roman" pitchFamily="1" charset="-52"/>
                <a:cs typeface="Times New Roman" pitchFamily="1" charset="-52"/>
              </a:rPr>
              <a:t>-  Развивать артистические способности по средством участия в развлечении и подвижных играх.</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i="1" u="sng">
                <a:latin typeface="Times New Roman" pitchFamily="1" charset="-52"/>
                <a:ea typeface="Times New Roman" pitchFamily="1" charset="-52"/>
                <a:cs typeface="Times New Roman" pitchFamily="1" charset="-52"/>
              </a:rPr>
              <a:t>воспитательные</a:t>
            </a:r>
            <a:r>
              <a:rPr lang="ru-ru" i="1">
                <a:latin typeface="Times New Roman" pitchFamily="1" charset="-52"/>
                <a:ea typeface="Times New Roman" pitchFamily="1" charset="-52"/>
                <a:cs typeface="Times New Roman" pitchFamily="1" charset="-52"/>
              </a:rPr>
              <a:t>:</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a:latin typeface="Times New Roman" pitchFamily="1" charset="-52"/>
                <a:ea typeface="Times New Roman" pitchFamily="1" charset="-52"/>
                <a:cs typeface="Times New Roman" pitchFamily="1" charset="-52"/>
              </a:rPr>
              <a:t>-  Воспитывать ценностное отношение к труду матери</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a:latin typeface="Times New Roman" pitchFamily="1" charset="-52"/>
                <a:ea typeface="Times New Roman" pitchFamily="1" charset="-52"/>
                <a:cs typeface="Times New Roman" pitchFamily="1" charset="-52"/>
              </a:rPr>
              <a:t>-  Формировать представление о роли мамы в их жизни</a:t>
            </a:r>
            <a:endParaRPr lang="ru-ru" sz="1400">
              <a:latin typeface="Calibri" pitchFamily="2" charset="-52"/>
              <a:ea typeface="Calibri" pitchFamily="2" charset="-52"/>
              <a:cs typeface="Times New Roman" pitchFamily="1" charset="-52"/>
            </a:endParaRPr>
          </a:p>
          <a:p>
            <a:pPr algn="just">
              <a:lnSpc>
                <a:spcPct val="107000"/>
              </a:lnSpc>
              <a:spcAft>
                <a:spcPts val="0"/>
              </a:spcAft>
              <a:defRPr lang="ru-ru"/>
            </a:pPr>
            <a:r>
              <a:rPr lang="ru-ru">
                <a:latin typeface="Times New Roman" pitchFamily="1" charset="-52"/>
                <a:ea typeface="Times New Roman" pitchFamily="1" charset="-52"/>
                <a:cs typeface="Times New Roman" pitchFamily="1" charset="-52"/>
              </a:rPr>
              <a:t>-  Воспитывать у детей чувство любви, заботливое и внимательное отношение к маме</a:t>
            </a:r>
            <a:endParaRPr lang="ru-ru" sz="1400">
              <a:latin typeface="Calibri" pitchFamily="2" charset="-52"/>
              <a:ea typeface="Calibri" pitchFamily="2" charset="-52"/>
              <a:cs typeface="Times New Roman" pitchFamily="1" charset="-52"/>
            </a:endParaRPr>
          </a:p>
        </p:txBody>
      </p:sp>
      <p:pic>
        <p:nvPicPr>
          <p:cNvPr id="4" name="Picture 4" descr="https://cdn1.ozone.ru/multimedia/1012870340.jpg"/>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DfhngJ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XysAAH0JAAB7RgAAmiQAABAAAAAmAAAACAAAAP//////////"/>
              </a:ext>
            </a:extLst>
          </p:cNvPicPr>
          <p:nvPr/>
        </p:nvPicPr>
        <p:blipFill>
          <a:blip r:embed="rId2"/>
          <a:stretch>
            <a:fillRect/>
          </a:stretch>
        </p:blipFill>
        <p:spPr>
          <a:xfrm>
            <a:off x="7050405" y="1542415"/>
            <a:ext cx="4406900" cy="4407535"/>
          </a:xfrm>
          <a:prstGeom prst="rect">
            <a:avLst/>
          </a:prstGeom>
          <a:noFill/>
          <a:ln>
            <a:noFill/>
          </a:ln>
          <a:effectLst/>
        </p:spPr>
      </p:pic>
    </p:spTree>
  </p:cSld>
  <p:clrMapOvr>
    <a:masterClrMapping/>
  </p:clrMapOvr>
  <p:timing>
    <p:tnLst>
      <p:par>
        <p:cTn id="1" dur="indefinite" restart="never" nodeType="tmRoot"/>
      </p:par>
    </p:tnLst>
  </p:timing>
</p:sld>
</file>

<file path=ppt/slides/slide5.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Прямоугольник 1"/>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BwAgAAlgEAAA4kAACaFgAAECAAACYAAAAIAAAA//////////8="/>
              </a:ext>
            </a:extLst>
          </p:cNvSpPr>
          <p:nvPr/>
        </p:nvSpPr>
        <p:spPr>
          <a:xfrm>
            <a:off x="396240" y="257810"/>
            <a:ext cx="5464810" cy="3416300"/>
          </a:xfrm>
          <a:prstGeom prst="rect">
            <a:avLst/>
          </a:prstGeom>
          <a:noFill/>
          <a:ln>
            <a:noFill/>
          </a:ln>
          <a:effectLst/>
        </p:spPr>
        <p:txBody>
          <a:bodyPr vert="horz" wrap="square" lIns="91440" tIns="45720" rIns="91440" bIns="45720" numCol="1" spcCol="215900" anchor="t"/>
          <a:lstStyle/>
          <a:p>
            <a:pPr algn="just">
              <a:lnSpc>
                <a:spcPct val="107000"/>
              </a:lnSpc>
              <a:spcAft>
                <a:spcPts val="0"/>
              </a:spcAft>
              <a:defRPr lang="ru-ru"/>
            </a:pPr>
            <a:r>
              <a:rPr lang="ru-ru" sz="2000" b="1" i="1">
                <a:solidFill>
                  <a:srgbClr val="000000"/>
                </a:solidFill>
                <a:latin typeface="Times New Roman" pitchFamily="1" charset="-52"/>
                <a:ea typeface="Times New Roman" pitchFamily="1" charset="-52"/>
                <a:cs typeface="Times New Roman" pitchFamily="1" charset="-52"/>
              </a:rPr>
              <a:t>Этапы реализации проекта:</a:t>
            </a:r>
            <a:endParaRPr lang="ru-ru" sz="1600">
              <a:latin typeface="Calibri" pitchFamily="2" charset="-52"/>
              <a:ea typeface="Calibri" pitchFamily="2" charset="-52"/>
              <a:cs typeface="Times New Roman" pitchFamily="1" charset="-52"/>
            </a:endParaRPr>
          </a:p>
          <a:p>
            <a:pPr>
              <a:lnSpc>
                <a:spcPct val="115000"/>
              </a:lnSpc>
              <a:spcAft>
                <a:spcPts val="1000"/>
              </a:spcAft>
              <a:defRPr lang="ru-ru"/>
            </a:pPr>
            <a:r>
              <a:rPr lang="ru-ru" b="1" u="sng">
                <a:latin typeface="Times New Roman" pitchFamily="1" charset="-52"/>
                <a:ea typeface="Times New Roman" pitchFamily="1" charset="-52"/>
                <a:cs typeface="Times New Roman" pitchFamily="1" charset="-52"/>
              </a:rPr>
              <a:t>1-й этап – подготовительный</a:t>
            </a:r>
            <a:r>
              <a:rPr lang="ru-ru" u="sng">
                <a:latin typeface="Times New Roman" pitchFamily="1" charset="-52"/>
                <a:ea typeface="Times New Roman" pitchFamily="1" charset="-52"/>
                <a:cs typeface="Times New Roman" pitchFamily="1" charset="-52"/>
              </a:rPr>
              <a:t> </a:t>
            </a:r>
            <a:endParaRPr lang="ru-ru" sz="1600">
              <a:latin typeface="Calibri" pitchFamily="2" charset="-52"/>
              <a:ea typeface="Calibri" pitchFamily="2" charset="-52"/>
              <a:cs typeface="Times New Roman" pitchFamily="1" charset="-52"/>
            </a:endParaRPr>
          </a:p>
          <a:p>
            <a:pPr>
              <a:lnSpc>
                <a:spcPct val="115000"/>
              </a:lnSpc>
              <a:spcAft>
                <a:spcPts val="0"/>
              </a:spcAft>
              <a:defRPr lang="ru-ru"/>
            </a:pPr>
            <a:r>
              <a:rPr lang="ru-ru">
                <a:latin typeface="Times New Roman" pitchFamily="1" charset="-52"/>
                <a:ea typeface="Times New Roman" pitchFamily="1" charset="-52"/>
                <a:cs typeface="Times New Roman" pitchFamily="1" charset="-52"/>
              </a:rPr>
              <a:t>Организация предметно-развивающей среды: </a:t>
            </a:r>
            <a:endParaRPr lang="ru-ru" sz="1600">
              <a:latin typeface="Calibri" pitchFamily="2" charset="-52"/>
              <a:ea typeface="Calibri" pitchFamily="2" charset="-52"/>
              <a:cs typeface="Times New Roman" pitchFamily="1" charset="-52"/>
            </a:endParaRPr>
          </a:p>
          <a:p>
            <a:pPr marL="342900" indent="-342900">
              <a:lnSpc>
                <a:spcPct val="115000"/>
              </a:lnSpc>
              <a:spcAft>
                <a:spcPts val="0"/>
              </a:spcAft>
              <a:buFont typeface="Wingdings" pitchFamily="0" charset="2"/>
              <a:buChar char=""/>
              <a:defRPr lang="ru-ru"/>
            </a:pPr>
            <a:r>
              <a:rPr lang="ru-ru">
                <a:latin typeface="Times New Roman" pitchFamily="1" charset="-52"/>
                <a:ea typeface="Times New Roman" pitchFamily="1" charset="-52"/>
                <a:cs typeface="Times New Roman" pitchFamily="1" charset="-52"/>
              </a:rPr>
              <a:t>Подбор иллюстративного материала по теме, дидактических игр, материалов и оборудования для проведения игр.</a:t>
            </a:r>
            <a:endParaRPr lang="ru-ru" sz="1600">
              <a:latin typeface="Calibri" pitchFamily="2" charset="-52"/>
              <a:ea typeface="Calibri" pitchFamily="2" charset="-52"/>
              <a:cs typeface="Times New Roman" pitchFamily="1" charset="-52"/>
            </a:endParaRPr>
          </a:p>
          <a:p>
            <a:pPr marL="342900" indent="-342900">
              <a:lnSpc>
                <a:spcPct val="115000"/>
              </a:lnSpc>
              <a:spcAft>
                <a:spcPts val="0"/>
              </a:spcAft>
              <a:buFont typeface="Wingdings" pitchFamily="0" charset="2"/>
              <a:buChar char=""/>
              <a:defRPr lang="ru-ru"/>
            </a:pPr>
            <a:r>
              <a:rPr lang="ru-ru">
                <a:latin typeface="Times New Roman" pitchFamily="1" charset="-52"/>
                <a:ea typeface="Times New Roman" pitchFamily="1" charset="-52"/>
                <a:cs typeface="Times New Roman" pitchFamily="1" charset="-52"/>
              </a:rPr>
              <a:t>Подбор художественной литературы для чтения, стихов по теме, аудиозаписей.</a:t>
            </a:r>
            <a:endParaRPr lang="ru-ru" sz="1600">
              <a:latin typeface="Calibri" pitchFamily="2" charset="-52"/>
              <a:ea typeface="Calibri" pitchFamily="2" charset="-52"/>
              <a:cs typeface="Times New Roman" pitchFamily="1" charset="-52"/>
            </a:endParaRPr>
          </a:p>
          <a:p>
            <a:pPr marL="342900" indent="-342900">
              <a:lnSpc>
                <a:spcPct val="115000"/>
              </a:lnSpc>
              <a:spcAft>
                <a:spcPts val="0"/>
              </a:spcAft>
              <a:buFont typeface="Wingdings" pitchFamily="0" charset="2"/>
              <a:buChar char=""/>
              <a:defRPr lang="ru-ru"/>
            </a:pPr>
            <a:r>
              <a:rPr lang="ru-ru">
                <a:latin typeface="Times New Roman" pitchFamily="1" charset="-52"/>
                <a:ea typeface="Times New Roman" pitchFamily="1" charset="-52"/>
                <a:cs typeface="Times New Roman" pitchFamily="1" charset="-52"/>
              </a:rPr>
              <a:t>Оформление уголка «Для, Вас родители».</a:t>
            </a:r>
            <a:endParaRPr lang="ru-ru" sz="1600">
              <a:latin typeface="Calibri" pitchFamily="2" charset="-52"/>
              <a:ea typeface="Calibri" pitchFamily="2" charset="-52"/>
              <a:cs typeface="Times New Roman" pitchFamily="1" charset="-52"/>
            </a:endParaRPr>
          </a:p>
          <a:p>
            <a:pPr marL="228600">
              <a:lnSpc>
                <a:spcPct val="115000"/>
              </a:lnSpc>
              <a:spcAft>
                <a:spcPts val="1000"/>
              </a:spcAft>
              <a:defRPr lang="ru-ru"/>
            </a:pPr>
            <a:r>
              <a:rPr lang="ru-ru">
                <a:latin typeface="Times New Roman" pitchFamily="1" charset="-52"/>
                <a:ea typeface="Times New Roman" pitchFamily="1" charset="-52"/>
                <a:cs typeface="Times New Roman" pitchFamily="1" charset="-52"/>
              </a:rPr>
              <a:t> </a:t>
            </a:r>
            <a:endParaRPr lang="ru-ru" sz="1600">
              <a:latin typeface="Calibri" pitchFamily="2" charset="-52"/>
              <a:ea typeface="Calibri" pitchFamily="2" charset="-52"/>
              <a:cs typeface="Times New Roman" pitchFamily="1" charset="-52"/>
            </a:endParaRPr>
          </a:p>
        </p:txBody>
      </p:sp>
      <p:pic>
        <p:nvPicPr>
          <p:cNvPr id="3" name="Picture 2" descr="https://sun9-73.userapi.com/impg/5gvFBv6Iisd-h4B3pA-QCylx4Vm8Gbm9gv-Rbg/iUw0ULWAeCw.jpg?size=900x1200&amp;quality=95&amp;sign=9fcc505d3f6478706989819b86c9344b&amp;c_uniq_tag=pKTNuFcKoatoogZdUlX4QtyhRWRkM4zPUBX_Besvj9k&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GCgAACQDAAB5QwAApicAABAAAAAmAAAACAAAAP//////////"/>
              </a:ext>
            </a:extLst>
          </p:cNvPicPr>
          <p:nvPr/>
        </p:nvPicPr>
        <p:blipFill>
          <a:blip r:embed="rId2"/>
          <a:stretch>
            <a:fillRect/>
          </a:stretch>
        </p:blipFill>
        <p:spPr>
          <a:xfrm>
            <a:off x="6517640" y="510540"/>
            <a:ext cx="4450715" cy="5934710"/>
          </a:xfrm>
          <a:prstGeom prst="rect">
            <a:avLst/>
          </a:prstGeom>
          <a:noFill/>
          <a:ln>
            <a:noFill/>
          </a:ln>
          <a:effectLst/>
        </p:spPr>
      </p:pic>
    </p:spTree>
  </p:cSld>
  <p:clrMapOvr>
    <a:masterClrMapping/>
  </p:clrMapOvr>
  <p:timing>
    <p:tnLst>
      <p:par>
        <p:cTn id="1" dur="indefinite" restart="never" nodeType="tmRoot"/>
      </p:par>
    </p:tnLst>
  </p:timing>
</p:sld>
</file>

<file path=ppt/slides/slide6.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Прямоугольник 3"/>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BFAgAAjAAAAPs4AABOKAAAECAAACYAAAAIAAAA//////////8="/>
              </a:ext>
            </a:extLst>
          </p:cNvSpPr>
          <p:nvPr/>
        </p:nvSpPr>
        <p:spPr>
          <a:xfrm>
            <a:off x="368935" y="88900"/>
            <a:ext cx="8893810" cy="6463030"/>
          </a:xfrm>
          <a:prstGeom prst="rect">
            <a:avLst/>
          </a:prstGeom>
          <a:noFill/>
          <a:ln>
            <a:noFill/>
          </a:ln>
          <a:effectLst/>
        </p:spPr>
        <p:txBody>
          <a:bodyPr vert="horz" wrap="square" lIns="91440" tIns="45720" rIns="91440" bIns="45720" numCol="1" spcCol="215900" anchor="t"/>
          <a:lstStyle/>
          <a:p>
            <a:pPr>
              <a:lnSpc>
                <a:spcPct val="115000"/>
              </a:lnSpc>
              <a:spcAft>
                <a:spcPts val="0"/>
              </a:spcAft>
              <a:defRPr lang="ru-ru"/>
            </a:pPr>
            <a:r>
              <a:rPr lang="ru-ru" b="1" u="sng">
                <a:latin typeface="Times New Roman" pitchFamily="1" charset="-52"/>
                <a:ea typeface="Times New Roman" pitchFamily="1" charset="-52"/>
                <a:cs typeface="Times New Roman" pitchFamily="1" charset="-52"/>
              </a:rPr>
              <a:t>2-й этап - основной</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solidFill>
                  <a:srgbClr val="000000"/>
                </a:solidFill>
                <a:latin typeface="Times New Roman" pitchFamily="1" charset="-52"/>
                <a:ea typeface="Times New Roman" pitchFamily="1" charset="-52"/>
                <a:cs typeface="Times New Roman" pitchFamily="1" charset="-52"/>
              </a:rPr>
              <a:t>Проведение с детьми бесед о празднике</a:t>
            </a:r>
            <a:r>
              <a:rPr lang="ru-ru" b="1" i="1">
                <a:solidFill>
                  <a:srgbClr val="000000"/>
                </a:solidFill>
                <a:latin typeface="Times New Roman" pitchFamily="1" charset="-52"/>
                <a:ea typeface="Times New Roman" pitchFamily="1" charset="-52"/>
                <a:cs typeface="Times New Roman" pitchFamily="1" charset="-52"/>
              </a:rPr>
              <a:t>, </a:t>
            </a:r>
            <a:r>
              <a:rPr lang="ru-ru">
                <a:solidFill>
                  <a:srgbClr val="000000"/>
                </a:solidFill>
                <a:latin typeface="Times New Roman" pitchFamily="1" charset="-52"/>
                <a:ea typeface="Times New Roman" pitchFamily="1" charset="-52"/>
                <a:cs typeface="Times New Roman" pitchFamily="1" charset="-52"/>
              </a:rPr>
              <a:t>почему в этот праздник принято поздравлять мам и бабушек.</a:t>
            </a:r>
            <a:endParaRPr lang="ru-ru" sz="1600">
              <a:latin typeface="Calibri" pitchFamily="2" charset="-52"/>
              <a:ea typeface="Calibri" pitchFamily="2" charset="-52"/>
              <a:cs typeface="Times New Roman" pitchFamily="1" charset="-52"/>
            </a:endParaRPr>
          </a:p>
          <a:p>
            <a:pPr marL="342900" indent="-342900">
              <a:lnSpc>
                <a:spcPct val="115000"/>
              </a:lnSpc>
              <a:spcAft>
                <a:spcPts val="0"/>
              </a:spcAft>
              <a:buFont typeface="Wingdings" pitchFamily="0" charset="2"/>
              <a:buChar char=""/>
              <a:defRPr lang="ru-ru"/>
            </a:pPr>
            <a:r>
              <a:rPr lang="ru-ru">
                <a:latin typeface="Times New Roman" pitchFamily="1" charset="-52"/>
                <a:ea typeface="Calibri" pitchFamily="2" charset="-52"/>
                <a:cs typeface="Times New Roman" pitchFamily="1" charset="-52"/>
              </a:rPr>
              <a:t>Прослушивание песенок </a:t>
            </a:r>
            <a:r>
              <a:rPr lang="ru-ru" b="1" i="1">
                <a:latin typeface="Times New Roman" pitchFamily="1" charset="-52"/>
                <a:ea typeface="Calibri" pitchFamily="2" charset="-52"/>
                <a:cs typeface="Times New Roman" pitchFamily="1" charset="-52"/>
              </a:rPr>
              <a:t>«Солнышко лучистое», «Мамочка», «Я пеку, пеку, пеку…».</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solidFill>
                  <a:srgbClr val="000000"/>
                </a:solidFill>
                <a:latin typeface="Times New Roman" pitchFamily="1" charset="-52"/>
                <a:ea typeface="Times New Roman" pitchFamily="1" charset="-52"/>
                <a:cs typeface="Times New Roman" pitchFamily="1" charset="-52"/>
              </a:rPr>
              <a:t>Проведение подвижных игр</a:t>
            </a:r>
            <a:r>
              <a:rPr lang="ru-ru" b="1" i="1">
                <a:latin typeface="Times New Roman" pitchFamily="1" charset="-52"/>
                <a:ea typeface="Calibri" pitchFamily="2" charset="-52"/>
                <a:cs typeface="Times New Roman" pitchFamily="1" charset="-52"/>
              </a:rPr>
              <a:t> «Кошка и котята», «Курочка и цыплята». </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solidFill>
                  <a:srgbClr val="000000"/>
                </a:solidFill>
                <a:latin typeface="Times New Roman" pitchFamily="1" charset="-52"/>
                <a:ea typeface="Times New Roman" pitchFamily="1" charset="-52"/>
                <a:cs typeface="Times New Roman" pitchFamily="1" charset="-52"/>
              </a:rPr>
              <a:t>Проведение дидактических упражнений</a:t>
            </a:r>
            <a:r>
              <a:rPr lang="ru-ru" b="1" i="1">
                <a:solidFill>
                  <a:srgbClr val="000000"/>
                </a:solidFill>
                <a:latin typeface="Times New Roman" pitchFamily="1" charset="-52"/>
                <a:ea typeface="Times New Roman" pitchFamily="1" charset="-52"/>
                <a:cs typeface="Times New Roman" pitchFamily="1" charset="-52"/>
              </a:rPr>
              <a:t> «Собери цветы по корзинкам», «Найди заплатку»</a:t>
            </a:r>
            <a:r>
              <a:rPr lang="ru-ru" b="1" i="1">
                <a:solidFill>
                  <a:srgbClr val="111111"/>
                </a:solidFill>
                <a:latin typeface="Times New Roman" pitchFamily="1" charset="-52"/>
                <a:ea typeface="Times New Roman" pitchFamily="1" charset="-52"/>
                <a:cs typeface="Times New Roman" pitchFamily="1" charset="-52"/>
              </a:rPr>
              <a:t>, «Назови ласково», «Как ласково дома меня называют», «Как зовут мою маму?»</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solidFill>
                  <a:srgbClr val="000000"/>
                </a:solidFill>
                <a:latin typeface="Times New Roman" pitchFamily="1" charset="-52"/>
                <a:ea typeface="Times New Roman" pitchFamily="1" charset="-52"/>
                <a:cs typeface="Times New Roman" pitchFamily="1" charset="-52"/>
              </a:rPr>
              <a:t>Чтение: стихов</a:t>
            </a:r>
            <a:r>
              <a:rPr lang="ru-ru" b="1" i="1">
                <a:solidFill>
                  <a:srgbClr val="000000"/>
                </a:solidFill>
                <a:latin typeface="Times New Roman" pitchFamily="1" charset="-52"/>
                <a:ea typeface="Times New Roman" pitchFamily="1" charset="-52"/>
                <a:cs typeface="Times New Roman" pitchFamily="1" charset="-52"/>
              </a:rPr>
              <a:t> : О. Чусовитина «Подарок мамочке», Н. Пикулева «Как же это хорошо», И. Арсеев «Кто нас крепко любит», Р. Сеф «Мама», Е. Благинина «Посидим в тишине», И. Косякова «Всё она». Чтение рассказов: Б. Емельянов.</a:t>
            </a:r>
            <a:endParaRPr lang="ru-ru" sz="1600">
              <a:latin typeface="Calibri" pitchFamily="2" charset="-52"/>
              <a:ea typeface="Calibri" pitchFamily="2" charset="-52"/>
              <a:cs typeface="Times New Roman" pitchFamily="1" charset="-52"/>
            </a:endParaRPr>
          </a:p>
          <a:p>
            <a:pPr marL="228600" algn="just">
              <a:lnSpc>
                <a:spcPct val="115000"/>
              </a:lnSpc>
              <a:spcAft>
                <a:spcPts val="0"/>
              </a:spcAft>
              <a:defRPr lang="ru-ru"/>
            </a:pPr>
            <a:r>
              <a:rPr lang="ru-ru">
                <a:solidFill>
                  <a:srgbClr val="000000"/>
                </a:solidFill>
                <a:latin typeface="Times New Roman" pitchFamily="1" charset="-52"/>
                <a:ea typeface="Times New Roman" pitchFamily="1" charset="-52"/>
                <a:cs typeface="Times New Roman" pitchFamily="1" charset="-52"/>
              </a:rPr>
              <a:t>Рассказов:</a:t>
            </a:r>
            <a:r>
              <a:rPr lang="ru-ru" b="1" i="1">
                <a:solidFill>
                  <a:srgbClr val="000000"/>
                </a:solidFill>
                <a:latin typeface="Times New Roman" pitchFamily="1" charset="-52"/>
                <a:ea typeface="Times New Roman" pitchFamily="1" charset="-52"/>
                <a:cs typeface="Times New Roman" pitchFamily="1" charset="-52"/>
              </a:rPr>
              <a:t> </a:t>
            </a:r>
            <a:r>
              <a:rPr lang="ru-ru" b="1" i="1">
                <a:latin typeface="Times New Roman" pitchFamily="1" charset="-52"/>
                <a:ea typeface="Calibri" pitchFamily="2" charset="-52"/>
                <a:cs typeface="Times New Roman" pitchFamily="1" charset="-52"/>
              </a:rPr>
              <a:t>«Надо и не хочется», «Мама все понимает», «Обида», «Мамины руки», В. Сухомлинский «Моя мама пахнет хлебом».</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solidFill>
                  <a:srgbClr val="000000"/>
                </a:solidFill>
                <a:latin typeface="Times New Roman" pitchFamily="1" charset="-52"/>
                <a:ea typeface="Times New Roman" pitchFamily="1" charset="-52"/>
                <a:cs typeface="Times New Roman" pitchFamily="1" charset="-52"/>
              </a:rPr>
              <a:t>Рассматривание иллюстраций, картинок по теме.</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solidFill>
                  <a:srgbClr val="000000"/>
                </a:solidFill>
                <a:latin typeface="Times New Roman" pitchFamily="1" charset="-52"/>
                <a:ea typeface="Times New Roman" pitchFamily="1" charset="-52"/>
                <a:cs typeface="Times New Roman" pitchFamily="1" charset="-52"/>
              </a:rPr>
              <a:t>Изготовление – подарка для мамы –  </a:t>
            </a:r>
            <a:r>
              <a:rPr lang="ru-ru" b="1" i="1">
                <a:solidFill>
                  <a:srgbClr val="000000"/>
                </a:solidFill>
                <a:latin typeface="Times New Roman" pitchFamily="1" charset="-52"/>
                <a:ea typeface="Times New Roman" pitchFamily="1" charset="-52"/>
                <a:cs typeface="Times New Roman" pitchFamily="1" charset="-52"/>
              </a:rPr>
              <a:t>«Для любимых мамочек»</a:t>
            </a:r>
            <a:r>
              <a:rPr lang="ru-ru">
                <a:solidFill>
                  <a:srgbClr val="000000"/>
                </a:solidFill>
                <a:latin typeface="Times New Roman" pitchFamily="1" charset="-52"/>
                <a:ea typeface="Times New Roman" pitchFamily="1" charset="-52"/>
                <a:cs typeface="Times New Roman" pitchFamily="1" charset="-52"/>
              </a:rPr>
              <a:t> (аппликация).</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latin typeface="Times New Roman" pitchFamily="1" charset="-52"/>
                <a:ea typeface="Calibri" pitchFamily="2" charset="-52"/>
                <a:cs typeface="Times New Roman" pitchFamily="1" charset="-52"/>
              </a:rPr>
              <a:t>НОД по лепке </a:t>
            </a:r>
            <a:r>
              <a:rPr lang="ru-ru" b="1" i="1">
                <a:latin typeface="Times New Roman" pitchFamily="1" charset="-52"/>
                <a:ea typeface="Calibri" pitchFamily="2" charset="-52"/>
                <a:cs typeface="Times New Roman" pitchFamily="1" charset="-52"/>
              </a:rPr>
              <a:t>«Цветочек» </a:t>
            </a:r>
            <a:r>
              <a:rPr lang="ru-ru">
                <a:latin typeface="Times New Roman" pitchFamily="1" charset="-52"/>
                <a:ea typeface="Calibri" pitchFamily="2" charset="-52"/>
                <a:cs typeface="Times New Roman" pitchFamily="1" charset="-52"/>
              </a:rPr>
              <a:t>(лепим из пластилина цветок для мамы).</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latin typeface="Times New Roman" pitchFamily="1" charset="-52"/>
                <a:ea typeface="Calibri" pitchFamily="2" charset="-52"/>
                <a:cs typeface="Times New Roman" pitchFamily="1" charset="-52"/>
              </a:rPr>
              <a:t>НОД по рисованию </a:t>
            </a:r>
            <a:r>
              <a:rPr lang="ru-ru" b="1" i="1">
                <a:latin typeface="Times New Roman" pitchFamily="1" charset="-52"/>
                <a:ea typeface="Calibri" pitchFamily="2" charset="-52"/>
                <a:cs typeface="Times New Roman" pitchFamily="1" charset="-52"/>
              </a:rPr>
              <a:t>«Букет цветов», </a:t>
            </a:r>
            <a:r>
              <a:rPr lang="ru-ru">
                <a:latin typeface="Times New Roman" pitchFamily="1" charset="-52"/>
                <a:ea typeface="Calibri" pitchFamily="2" charset="-52"/>
                <a:cs typeface="Times New Roman" pitchFamily="1" charset="-52"/>
              </a:rPr>
              <a:t>коллективная работа</a:t>
            </a:r>
            <a:r>
              <a:rPr lang="ru-ru" b="1" i="1">
                <a:latin typeface="Times New Roman" pitchFamily="1" charset="-52"/>
                <a:ea typeface="Calibri" pitchFamily="2" charset="-52"/>
                <a:cs typeface="Times New Roman" pitchFamily="1" charset="-52"/>
              </a:rPr>
              <a:t> «Ваза с цветами» </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latin typeface="Times New Roman" pitchFamily="1" charset="-52"/>
                <a:ea typeface="Calibri" pitchFamily="2" charset="-52"/>
                <a:cs typeface="Times New Roman" pitchFamily="1" charset="-52"/>
              </a:rPr>
              <a:t>НОД по аппликации коллективная работа «</a:t>
            </a:r>
            <a:r>
              <a:rPr lang="ru-ru" b="1" i="1">
                <a:latin typeface="Times New Roman" pitchFamily="1" charset="-52"/>
                <a:ea typeface="Calibri" pitchFamily="2" charset="-52"/>
                <a:cs typeface="Times New Roman" pitchFamily="1" charset="-52"/>
              </a:rPr>
              <a:t>Букет из ладошек»</a:t>
            </a:r>
            <a:endParaRPr lang="ru-ru" sz="1600">
              <a:latin typeface="Calibri" pitchFamily="2" charset="-52"/>
              <a:ea typeface="Calibri" pitchFamily="2" charset="-52"/>
              <a:cs typeface="Times New Roman" pitchFamily="1" charset="-52"/>
            </a:endParaRPr>
          </a:p>
          <a:p>
            <a:pPr marL="342900" indent="-342900" algn="just">
              <a:lnSpc>
                <a:spcPct val="115000"/>
              </a:lnSpc>
              <a:spcAft>
                <a:spcPts val="0"/>
              </a:spcAft>
              <a:buFont typeface="Wingdings" pitchFamily="0" charset="2"/>
              <a:buChar char=""/>
              <a:defRPr lang="ru-ru"/>
            </a:pPr>
            <a:r>
              <a:rPr lang="ru-ru">
                <a:solidFill>
                  <a:srgbClr val="000000"/>
                </a:solidFill>
                <a:latin typeface="Times New Roman" pitchFamily="1" charset="-52"/>
                <a:ea typeface="Times New Roman" pitchFamily="1" charset="-52"/>
                <a:cs typeface="Times New Roman" pitchFamily="1" charset="-52"/>
              </a:rPr>
              <a:t>Изготовление стенгазеты </a:t>
            </a:r>
            <a:r>
              <a:rPr lang="ru-ru" b="1" i="1">
                <a:latin typeface="Times New Roman" pitchFamily="1" charset="-52"/>
                <a:ea typeface="Calibri" pitchFamily="2" charset="-52"/>
                <a:cs typeface="Times New Roman" pitchFamily="1" charset="-52"/>
              </a:rPr>
              <a:t>«Для милых мам и бабушек»</a:t>
            </a:r>
            <a:r>
              <a:rPr lang="ru-ru">
                <a:latin typeface="Times New Roman" pitchFamily="1" charset="-52"/>
                <a:ea typeface="Calibri" pitchFamily="2" charset="-52"/>
                <a:cs typeface="Times New Roman" pitchFamily="1" charset="-52"/>
              </a:rPr>
              <a:t>.</a:t>
            </a:r>
            <a:endParaRPr lang="ru-ru" sz="1600">
              <a:latin typeface="Calibri" pitchFamily="2" charset="-52"/>
              <a:ea typeface="Calibri" pitchFamily="2" charset="-52"/>
              <a:cs typeface="Times New Roman" pitchFamily="1" charset="-52"/>
            </a:endParaRPr>
          </a:p>
        </p:txBody>
      </p:sp>
    </p:spTree>
  </p:cSld>
  <p:clrMapOvr>
    <a:masterClrMapping/>
  </p:clrMapOvr>
  <p:timing>
    <p:tnLst>
      <p:par>
        <p:cTn id="1" dur="indefinite" restart="never" nodeType="tmRoot"/>
      </p:par>
    </p:tnLst>
  </p:timing>
</p:sld>
</file>

<file path=ppt/slides/slide7.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Прямоугольник 5"/>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D///8A////AQAAAAAAAAAAAAAAAAAAAAAAAAAAAAAAAAAAAAAAAAAAAAAAAH9/fwDwviEDzMzMAMDA/wB/f38AAAAAAAAAAAAAAAAAAAAAAAAAAAAhAAAAGAAAABQAAABzAwAAYQIAAPMoAADhGAAAACAAACYAAAAIAAAA//////////8="/>
              </a:ext>
            </a:extLst>
          </p:cNvSpPr>
          <p:nvPr/>
        </p:nvSpPr>
        <p:spPr>
          <a:xfrm>
            <a:off x="560705" y="386715"/>
            <a:ext cx="6096000" cy="3657600"/>
          </a:xfrm>
          <a:prstGeom prst="rect">
            <a:avLst/>
          </a:prstGeom>
          <a:noFill/>
          <a:ln>
            <a:noFill/>
          </a:ln>
          <a:effectLst/>
        </p:spPr>
        <p:txBody>
          <a:bodyPr vert="horz" wrap="square" lIns="91440" tIns="45720" rIns="91440" bIns="45720" numCol="1" spcCol="215900" anchor="t"/>
          <a:lstStyle/>
          <a:p>
            <a:pPr>
              <a:defRPr lang="ru-ru"/>
            </a:pPr>
            <a:r>
              <a:rPr lang="ru-ru" b="1">
                <a:latin typeface="Times New Roman" pitchFamily="1" charset="-52"/>
                <a:ea typeface="Century Gothic" pitchFamily="2" charset="-52"/>
                <a:cs typeface="Times New Roman" pitchFamily="1" charset="-52"/>
              </a:rPr>
              <a:t>3-й этап – заключительный</a:t>
            </a:r>
            <a:endParaRPr lang="ru-ru" b="1">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1. Подведение итогов проекта. Фотоотчет. </a:t>
            </a:r>
            <a:endParaRPr lang="ru-ru">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2. Оформление стенгазеты в родительском уголке.</a:t>
            </a:r>
            <a:endParaRPr lang="ru-ru">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3. Вручение мамам подарка. </a:t>
            </a:r>
            <a:endParaRPr lang="ru-ru">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4. Проведение развлечения «С праздником мамочки»</a:t>
            </a:r>
            <a:endParaRPr lang="ru-ru">
              <a:latin typeface="Times New Roman" pitchFamily="1" charset="-52"/>
              <a:ea typeface="Century Gothic" pitchFamily="2" charset="-52"/>
              <a:cs typeface="Times New Roman" pitchFamily="1" charset="-52"/>
            </a:endParaRPr>
          </a:p>
          <a:p>
            <a:pPr>
              <a:defRPr lang="ru-ru"/>
            </a:pPr>
            <a:endParaRPr lang="ru-ru">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      </a:t>
            </a:r>
            <a:r>
              <a:rPr lang="ru-ru" b="1">
                <a:latin typeface="Times New Roman" pitchFamily="1" charset="-52"/>
                <a:ea typeface="Century Gothic" pitchFamily="2" charset="-52"/>
                <a:cs typeface="Times New Roman" pitchFamily="1" charset="-52"/>
              </a:rPr>
              <a:t>Содержание деятельности с семьёй</a:t>
            </a:r>
            <a:endParaRPr lang="ru-ru" b="1">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Работа с родителями:</a:t>
            </a:r>
            <a:endParaRPr lang="ru-ru">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 Консультации по теме: «8 марта: история праздника»</a:t>
            </a:r>
            <a:endParaRPr lang="ru-ru">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 Рекомендации «Самые распространенные ошибки в воспитании девочек».</a:t>
            </a:r>
            <a:endParaRPr lang="ru-ru">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 Буклет «8 марта»</a:t>
            </a:r>
            <a:endParaRPr lang="ru-ru">
              <a:latin typeface="Times New Roman" pitchFamily="1" charset="-52"/>
              <a:ea typeface="Century Gothic" pitchFamily="2" charset="-52"/>
              <a:cs typeface="Times New Roman" pitchFamily="1" charset="-52"/>
            </a:endParaRPr>
          </a:p>
          <a:p>
            <a:pPr>
              <a:defRPr lang="ru-ru"/>
            </a:pPr>
            <a:r>
              <a:rPr lang="ru-ru">
                <a:latin typeface="Times New Roman" pitchFamily="1" charset="-52"/>
                <a:ea typeface="Century Gothic" pitchFamily="2" charset="-52"/>
                <a:cs typeface="Times New Roman" pitchFamily="1" charset="-52"/>
              </a:rPr>
              <a:t> Поздравительный фотоколлаж «Мамы самые….»</a:t>
            </a:r>
            <a:endParaRPr lang="ru-ru">
              <a:latin typeface="Times New Roman" pitchFamily="1" charset="-52"/>
              <a:ea typeface="Century Gothic" pitchFamily="2" charset="-52"/>
              <a:cs typeface="Times New Roman" pitchFamily="1" charset="-52"/>
            </a:endParaRPr>
          </a:p>
        </p:txBody>
      </p:sp>
      <p:pic>
        <p:nvPicPr>
          <p:cNvPr id="3" name="Picture 5" descr="https://clonforum.com/uploads/default/original/3X/f/9/f939b5f3f09d4603736aa76ae49df2ce1f70ad16.jpeg?utm_source=forum.ageofclones.co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nhkAALMAAABQRwAAmCsAABAAAAAmAAAACAAAAP//////////"/>
              </a:ext>
            </a:extLst>
          </p:cNvPicPr>
          <p:nvPr/>
        </p:nvPicPr>
        <p:blipFill>
          <a:blip r:embed="rId2"/>
          <a:stretch>
            <a:fillRect/>
          </a:stretch>
        </p:blipFill>
        <p:spPr>
          <a:xfrm>
            <a:off x="4164330" y="113665"/>
            <a:ext cx="7428230" cy="6972935"/>
          </a:xfrm>
          <a:prstGeom prst="rect">
            <a:avLst/>
          </a:prstGeom>
          <a:noFill/>
          <a:ln>
            <a:noFill/>
          </a:ln>
          <a:effectLst/>
        </p:spPr>
      </p:pic>
    </p:spTree>
  </p:cSld>
  <p:clrMapOvr>
    <a:masterClrMapping/>
  </p:clrMapOvr>
  <p:timing>
    <p:tnLst>
      <p:par>
        <p:cTn id="1" dur="indefinite" restart="never" nodeType="tmRoot"/>
      </p:par>
    </p:tnLst>
  </p:timing>
</p:sld>
</file>

<file path=ppt/slides/slide8.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DkAAAAAAAAAGQ1AABFCQAAEAAAACYAAAAIAAAAASAAAAAAAAA="/>
              </a:ext>
            </a:extLst>
          </p:cNvSpPr>
          <p:nvPr>
            <p:ph type="title"/>
          </p:nvPr>
        </p:nvSpPr>
        <p:spPr>
          <a:xfrm>
            <a:off x="144780" y="0"/>
            <a:ext cx="8534400" cy="1506855"/>
          </a:xfrm>
        </p:spPr>
        <p:txBody>
          <a:bodyPr vert="horz" wrap="square" lIns="91440" tIns="45720" rIns="91440" bIns="45720" numCol="1" spcCol="215900" anchor="ctr">
            <a:prstTxWarp prst="textNoShape">
              <a:avLst/>
            </a:prstTxWarp>
          </a:bodyPr>
          <a:lstStyle/>
          <a:p>
            <a:pPr>
              <a:spcBef>
                <a:spcPts val="0"/>
              </a:spcBef>
              <a:defRPr lang="ru-ru" sz="3240" cap="all"/>
            </a:pPr>
            <a:r>
              <a:rPr lang="ru-ru" b="1" cap="all">
                <a:latin typeface="Times New Roman" pitchFamily="1" charset="-52"/>
                <a:ea typeface="Century Gothic" pitchFamily="2" charset="-52"/>
                <a:cs typeface="Times New Roman" pitchFamily="1" charset="-52"/>
              </a:rPr>
              <a:t>Проведение НОД</a:t>
            </a:r>
            <a:br/>
            <a:r>
              <a:rPr lang="ru-ru" b="1" cap="all">
                <a:latin typeface="Times New Roman" pitchFamily="1" charset="-52"/>
                <a:ea typeface="Century Gothic" pitchFamily="2" charset="-52"/>
                <a:cs typeface="Times New Roman" pitchFamily="1" charset="-52"/>
              </a:rPr>
              <a:t>Лепка «Цветочек для мамочки»</a:t>
            </a:r>
            <a:endParaRPr lang="ru-ru" b="1" cap="all">
              <a:latin typeface="Times New Roman" pitchFamily="1" charset="-52"/>
              <a:ea typeface="Century Gothic" pitchFamily="2" charset="-52"/>
              <a:cs typeface="Times New Roman" pitchFamily="1" charset="-52"/>
            </a:endParaRPr>
          </a:p>
        </p:txBody>
      </p:sp>
      <p:pic>
        <p:nvPicPr>
          <p:cNvPr id="3" name="Picture 2" descr="https://sun9-25.userapi.com/impg/KYHyjLfxhl45yb2kP0CCFpQi4Iagt0N6clOkJw/oc58Z_znAio.jpg?size=2560x1920&amp;quality=95&amp;sign=f62ee18cd65a563c2fd065ead9abda0e&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DvmJoH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lwIAAEUJAAArJAAAdSIAABAAAAAmAAAACAAAAP//////////"/>
              </a:ext>
            </a:extLst>
          </p:cNvPicPr>
          <p:nvPr/>
        </p:nvPicPr>
        <p:blipFill>
          <a:blip r:embed="rId2"/>
          <a:stretch>
            <a:fillRect/>
          </a:stretch>
        </p:blipFill>
        <p:spPr>
          <a:xfrm>
            <a:off x="421005" y="1506855"/>
            <a:ext cx="5458460" cy="4094480"/>
          </a:xfrm>
          <a:prstGeom prst="rect">
            <a:avLst/>
          </a:prstGeom>
          <a:noFill/>
          <a:ln>
            <a:noFill/>
          </a:ln>
          <a:effectLst/>
        </p:spPr>
      </p:pic>
      <p:pic>
        <p:nvPicPr>
          <p:cNvPr id="4" name="Picture 4" descr="https://sun9-74.userapi.com/impg/dL5tQ-Jq_lAymdANxyPPRMsK-jEZdxHHyyGOow/vKgVW8XksM0.jpg?size=1620x2160&amp;quality=95&amp;sign=fd79884b7067d50cb8cfb6213b49dbd1&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C3kawJ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qSsAALAIAACwQwAAuigAABAAAAAmAAAACAAAAP//////////"/>
              </a:ext>
            </a:extLst>
          </p:cNvPicPr>
          <p:nvPr/>
        </p:nvPicPr>
        <p:blipFill>
          <a:blip r:embed="rId3"/>
          <a:stretch>
            <a:fillRect/>
          </a:stretch>
        </p:blipFill>
        <p:spPr>
          <a:xfrm>
            <a:off x="7097395" y="1412240"/>
            <a:ext cx="3905885" cy="5208270"/>
          </a:xfrm>
          <a:prstGeom prst="rect">
            <a:avLst/>
          </a:prstGeom>
          <a:noFill/>
          <a:ln>
            <a:noFill/>
          </a:ln>
          <a:effectLst/>
        </p:spPr>
      </p:pic>
    </p:spTree>
  </p:cSld>
  <p:clrMapOvr>
    <a:masterClrMapping/>
  </p:clrMapOvr>
  <p:timing>
    <p:tnLst>
      <p:par>
        <p:cTn id="1" dur="indefinite" restart="never" nodeType="tmRoot"/>
      </p:par>
    </p:tnLst>
  </p:timing>
</p:sld>
</file>

<file path=ppt/slides/slide9.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CNAAAAAAAAAA01AABFCQAAEAAAACYAAAAIAAAAAQAAAAAAAAA="/>
              </a:ext>
            </a:extLst>
          </p:cNvSpPr>
          <p:nvPr>
            <p:ph type="title"/>
          </p:nvPr>
        </p:nvSpPr>
        <p:spPr>
          <a:xfrm>
            <a:off x="89535" y="0"/>
            <a:ext cx="8534400" cy="1506855"/>
          </a:xfrm>
        </p:spPr>
        <p:txBody>
          <a:bodyPr/>
          <a:lstStyle/>
          <a:p>
            <a:pPr>
              <a:defRPr lang="ru-ru" cap="all"/>
            </a:pPr>
            <a:r>
              <a:rPr lang="ru-ru" b="1" cap="all">
                <a:latin typeface="Times New Roman" pitchFamily="1" charset="-52"/>
                <a:ea typeface="Century Gothic" pitchFamily="2" charset="-52"/>
                <a:cs typeface="Times New Roman" pitchFamily="1" charset="-52"/>
              </a:rPr>
              <a:t>познавательное развитие «Мама милая моя»</a:t>
            </a:r>
            <a:endParaRPr lang="ru-ru" b="1" cap="all">
              <a:latin typeface="Times New Roman" pitchFamily="1" charset="-52"/>
              <a:ea typeface="Century Gothic" pitchFamily="2" charset="-52"/>
              <a:cs typeface="Times New Roman" pitchFamily="1" charset="-52"/>
            </a:endParaRPr>
          </a:p>
        </p:txBody>
      </p:sp>
      <p:pic>
        <p:nvPicPr>
          <p:cNvPr id="3" name="Picture 2" descr="https://sun9-68.userapi.com/impg/chsj5jnYqgCwohCqxbSjwG5BCzBwbVecfbOi5g/b0qICtcxg3M.jpg?size=2560x1920&amp;quality=95&amp;sign=4c39a1b4bc132516a1f787580a9bb2c6&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BnAGg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5CcAAIcFAAB2RwAANB0AABAAAAAmAAAACAAAAP//////////"/>
              </a:ext>
            </a:extLst>
          </p:cNvPicPr>
          <p:nvPr/>
        </p:nvPicPr>
        <p:blipFill>
          <a:blip r:embed="rId2"/>
          <a:stretch>
            <a:fillRect/>
          </a:stretch>
        </p:blipFill>
        <p:spPr>
          <a:xfrm>
            <a:off x="6484620" y="898525"/>
            <a:ext cx="5132070" cy="3848735"/>
          </a:xfrm>
          <a:prstGeom prst="rect">
            <a:avLst/>
          </a:prstGeom>
          <a:noFill/>
          <a:ln>
            <a:noFill/>
          </a:ln>
          <a:effectLst/>
        </p:spPr>
      </p:pic>
      <p:pic>
        <p:nvPicPr>
          <p:cNvPr id="4" name="Picture 4" descr="https://sun9-9.userapi.com/impg/_OgIgP2SVV4L9QB2VZ0SgWMU1HYpFTnUZk9qdA/GHe0ViH9NQo.jpg?size=1179x649&amp;quality=95&amp;sign=235e63e1be640d467001cc4f954d5783&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C9kawJ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IQEAALcRAAAKKwAAySgAABAAAAAmAAAACAAAAP//////////"/>
              </a:ext>
            </a:extLst>
          </p:cNvPicPr>
          <p:nvPr/>
        </p:nvPicPr>
        <p:blipFill>
          <a:blip r:embed="rId3"/>
          <a:stretch>
            <a:fillRect/>
          </a:stretch>
        </p:blipFill>
        <p:spPr>
          <a:xfrm>
            <a:off x="183515" y="2879725"/>
            <a:ext cx="6812915" cy="3750310"/>
          </a:xfrm>
          <a:prstGeom prst="rect">
            <a:avLst/>
          </a:prstGeom>
          <a:noFill/>
          <a:ln>
            <a:noFill/>
          </a:ln>
          <a:effectLst/>
        </p:spPr>
      </p:pic>
    </p:spTree>
  </p:cSld>
  <p:clrMapOvr>
    <a:masterClrMapping/>
  </p:clrMapOvr>
  <p:timing>
    <p:tnLst>
      <p:par>
        <p:cTn id="1" dur="indefinite" restart="never" nodeType="tmRoot"/>
      </p:par>
    </p:tnLst>
  </p:timing>
</p:sld>
</file>

<file path=ppt/slides/slide10.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AdAQAAVgEAAJ01AACbCgAAEAAAACYAAAAIAAAAAQAAAAAAAAA="/>
              </a:ext>
            </a:extLst>
          </p:cNvSpPr>
          <p:nvPr>
            <p:ph type="title"/>
          </p:nvPr>
        </p:nvSpPr>
        <p:spPr>
          <a:xfrm>
            <a:off x="180975" y="217170"/>
            <a:ext cx="8534400" cy="1506855"/>
          </a:xfrm>
        </p:spPr>
        <p:txBody>
          <a:bodyPr/>
          <a:lstStyle/>
          <a:p>
            <a:pPr>
              <a:defRPr lang="ru-ru" cap="all"/>
            </a:pPr>
            <a:r>
              <a:rPr lang="ru-ru" b="1" cap="all">
                <a:latin typeface="Times New Roman" pitchFamily="1" charset="-52"/>
                <a:ea typeface="Century Gothic" pitchFamily="2" charset="-52"/>
                <a:cs typeface="Times New Roman" pitchFamily="1" charset="-52"/>
              </a:rPr>
              <a:t>Рисование «Букет цветов»</a:t>
            </a:r>
            <a:endParaRPr lang="ru-ru" b="1" cap="all">
              <a:latin typeface="Times New Roman" pitchFamily="1" charset="-52"/>
              <a:ea typeface="Century Gothic" pitchFamily="2" charset="-52"/>
              <a:cs typeface="Times New Roman" pitchFamily="1" charset="-52"/>
            </a:endParaRPr>
          </a:p>
        </p:txBody>
      </p:sp>
      <p:pic>
        <p:nvPicPr>
          <p:cNvPr id="3" name="Picture 2" descr="https://sun9-30.userapi.com/impg/XLzFXveIwYTfFO9e8POKQlUJRNG-s9Cn1l7-kA/nvBBTXznUps.jpg?size=2560x1920&amp;quality=95&amp;sign=ad751ada8d7d71386ebf2de34732dbea&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C3kawJ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7wEAAI4IAAC5JAAApiIAABAAAAAmAAAACAAAAP//////////"/>
              </a:ext>
            </a:extLst>
          </p:cNvPicPr>
          <p:nvPr/>
        </p:nvPicPr>
        <p:blipFill>
          <a:blip r:embed="rId2"/>
          <a:stretch>
            <a:fillRect/>
          </a:stretch>
        </p:blipFill>
        <p:spPr>
          <a:xfrm>
            <a:off x="314325" y="1390650"/>
            <a:ext cx="5655310" cy="4241800"/>
          </a:xfrm>
          <a:prstGeom prst="rect">
            <a:avLst/>
          </a:prstGeom>
          <a:noFill/>
          <a:ln>
            <a:noFill/>
          </a:ln>
          <a:effectLst/>
        </p:spPr>
      </p:pic>
      <p:pic>
        <p:nvPicPr>
          <p:cNvPr id="4" name="Picture 4" descr="https://sun9-35.userapi.com/impg/dy73DvPD6HAqz6XEvsFf7AdLYcQByO1pKj2A8A/aoWbmNsMOFo.jpg?size=2560x1920&amp;quality=95&amp;sign=b4367e55c7e9e7d3174b9f228553f441&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oSYAAPULAAD5RgAANyQAABAAAAAmAAAACAAAAP//////////"/>
              </a:ext>
            </a:extLst>
          </p:cNvPicPr>
          <p:nvPr/>
        </p:nvPicPr>
        <p:blipFill>
          <a:blip r:embed="rId3"/>
          <a:stretch>
            <a:fillRect/>
          </a:stretch>
        </p:blipFill>
        <p:spPr>
          <a:xfrm>
            <a:off x="6279515" y="1943735"/>
            <a:ext cx="5257800" cy="3943350"/>
          </a:xfrm>
          <a:prstGeom prst="rect">
            <a:avLst/>
          </a:prstGeom>
          <a:noFill/>
          <a:ln>
            <a:noFill/>
          </a:ln>
          <a:effectLst/>
        </p:spPr>
      </p:pic>
    </p:spTree>
  </p:cSld>
  <p:clrMapOvr>
    <a:masterClrMapping/>
  </p:clrMapOvr>
  <p:timing>
    <p:tnLst>
      <p:par>
        <p:cTn id="1" dur="indefinite" restart="never" nodeType="tmRoot"/>
      </p:par>
    </p:tnLst>
  </p:timing>
</p:sld>
</file>

<file path=ppt/slides/slide11.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DTAAAAFgEAAFM1AABbCgAAEAAAACYAAAAIAAAAAQAAAAAAAAA="/>
              </a:ext>
            </a:extLst>
          </p:cNvSpPr>
          <p:nvPr>
            <p:ph type="title"/>
          </p:nvPr>
        </p:nvSpPr>
        <p:spPr>
          <a:xfrm>
            <a:off x="133985" y="176530"/>
            <a:ext cx="8534400" cy="1506855"/>
          </a:xfrm>
        </p:spPr>
        <p:txBody>
          <a:bodyPr/>
          <a:lstStyle/>
          <a:p>
            <a:pPr>
              <a:defRPr lang="ru-ru" cap="all"/>
            </a:pPr>
            <a:r>
              <a:rPr lang="ru-ru" b="1" cap="all">
                <a:latin typeface="Times New Roman" pitchFamily="1" charset="-52"/>
                <a:ea typeface="Century Gothic" pitchFamily="2" charset="-52"/>
                <a:cs typeface="Times New Roman" pitchFamily="1" charset="-52"/>
              </a:rPr>
              <a:t>Аппликация «Открытка для мамочки»</a:t>
            </a:r>
            <a:endParaRPr lang="ru-ru" b="1" cap="all">
              <a:latin typeface="Times New Roman" pitchFamily="1" charset="-52"/>
              <a:ea typeface="Century Gothic" pitchFamily="2" charset="-52"/>
              <a:cs typeface="Times New Roman" pitchFamily="1" charset="-52"/>
            </a:endParaRPr>
          </a:p>
        </p:txBody>
      </p:sp>
      <p:pic>
        <p:nvPicPr>
          <p:cNvPr id="3" name="Picture 2" descr="https://sun9-49.userapi.com/impg/bfwFFVe9k5Hj6S8lWH_bsKj9RChUDsZj7ORdyw/_cIa1eChHs0.jpg?size=2560x1920&amp;quality=95&amp;sign=29caa2460006c4a7541b5de9a57be9cc&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5OkNE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0wAAAIINAADxIAAAmSUAABAAAAAmAAAACAAAAP//////////"/>
              </a:ext>
            </a:extLst>
          </p:cNvPicPr>
          <p:nvPr/>
        </p:nvPicPr>
        <p:blipFill>
          <a:blip r:embed="rId2"/>
          <a:stretch>
            <a:fillRect/>
          </a:stretch>
        </p:blipFill>
        <p:spPr>
          <a:xfrm>
            <a:off x="133985" y="2195830"/>
            <a:ext cx="5220970" cy="3916045"/>
          </a:xfrm>
          <a:prstGeom prst="rect">
            <a:avLst/>
          </a:prstGeom>
          <a:noFill/>
          <a:ln>
            <a:noFill/>
          </a:ln>
          <a:effectLst/>
        </p:spPr>
      </p:pic>
      <p:pic>
        <p:nvPicPr>
          <p:cNvPr id="4" name="Picture 4" descr="https://sun9-45.userapi.com/impg/k5saRkSx1wHeoRjhH31fwGxJSd8tjAyVAo1R6w/qjV1gq4boMw.jpg?size=2560x1920&amp;quality=95&amp;sign=723c69aa7e9b8d7e5edc5411b9431c13&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CXcJ4H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wyMAAMMHAADQSAAAjSMAABAAAAAmAAAACAAAAP//////////"/>
              </a:ext>
            </a:extLst>
          </p:cNvPicPr>
          <p:nvPr/>
        </p:nvPicPr>
        <p:blipFill>
          <a:blip r:embed="rId3"/>
          <a:stretch>
            <a:fillRect/>
          </a:stretch>
        </p:blipFill>
        <p:spPr>
          <a:xfrm>
            <a:off x="5813425" y="1261745"/>
            <a:ext cx="6022975" cy="4517390"/>
          </a:xfrm>
          <a:prstGeom prst="rect">
            <a:avLst/>
          </a:prstGeom>
          <a:noFill/>
          <a:ln>
            <a:noFill/>
          </a:ln>
          <a:effectLst/>
        </p:spPr>
      </p:pic>
    </p:spTree>
  </p:cSld>
  <p:clrMapOvr>
    <a:masterClrMapping/>
  </p:clrMapOvr>
  <p:timing>
    <p:tnLst>
      <p:par>
        <p:cTn id="1" dur="indefinite" restart="never" nodeType="tmRoot"/>
      </p:par>
    </p:tnLst>
  </p:timing>
</p:sld>
</file>

<file path=ppt/slides/slide12.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BJAQAAJP///8k1AABqCAAAEAAAACYAAAAIAAAAAQAAAAAAAAA="/>
              </a:ext>
            </a:extLst>
          </p:cNvSpPr>
          <p:nvPr>
            <p:ph type="title"/>
          </p:nvPr>
        </p:nvSpPr>
        <p:spPr>
          <a:xfrm>
            <a:off x="208915" y="-139700"/>
            <a:ext cx="8534400" cy="1507490"/>
          </a:xfrm>
        </p:spPr>
        <p:txBody>
          <a:bodyPr/>
          <a:lstStyle/>
          <a:p>
            <a:pPr>
              <a:defRPr lang="ru-ru" cap="all"/>
            </a:pPr>
            <a:r>
              <a:rPr lang="ru-ru" b="1" cap="all">
                <a:latin typeface="Times New Roman" pitchFamily="1" charset="-52"/>
                <a:ea typeface="Century Gothic" pitchFamily="2" charset="-52"/>
                <a:cs typeface="Times New Roman" pitchFamily="1" charset="-52"/>
              </a:rPr>
              <a:t>Коллективные работы</a:t>
            </a:r>
            <a:endParaRPr lang="ru-ru" b="1" cap="all">
              <a:latin typeface="Times New Roman" pitchFamily="1" charset="-52"/>
              <a:ea typeface="Century Gothic" pitchFamily="2" charset="-52"/>
              <a:cs typeface="Times New Roman" pitchFamily="1" charset="-52"/>
            </a:endParaRPr>
          </a:p>
        </p:txBody>
      </p:sp>
      <p:pic>
        <p:nvPicPr>
          <p:cNvPr id="3" name="Picture 2" descr="https://sun9-15.userapi.com/impg/Ya4xmpU8A46vkZlypqNyGbvMKmdUY5etFgrW6Q/MB3E8yQU92c.jpg?size=1620x2160&amp;quality=95&amp;sign=a9070d1acc67728eeec5ed232c1a3945&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SQEAAKEGAAACEwAAQx4AABAAAAAmAAAACAAAAP//////////"/>
              </a:ext>
            </a:extLst>
          </p:cNvPicPr>
          <p:nvPr/>
        </p:nvPicPr>
        <p:blipFill>
          <a:blip r:embed="rId2"/>
          <a:stretch>
            <a:fillRect/>
          </a:stretch>
        </p:blipFill>
        <p:spPr>
          <a:xfrm>
            <a:off x="208915" y="1077595"/>
            <a:ext cx="2880995" cy="3841750"/>
          </a:xfrm>
          <a:prstGeom prst="rect">
            <a:avLst/>
          </a:prstGeom>
          <a:noFill/>
          <a:ln>
            <a:noFill/>
          </a:ln>
          <a:effectLst/>
        </p:spPr>
      </p:pic>
      <p:pic>
        <p:nvPicPr>
          <p:cNvPr id="4" name="Picture 4" descr="https://sun9-10.userapi.com/impg/09O1fGilOjQlqT9VFktmClOw8Kvx1HIAMmi2wQ/jaKxOQGdi2Y.jpg?size=2560x1920&amp;quality=95&amp;sign=6d627d6532f09152c510e06d2e76bcde&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BvKNkJ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uRQAAKEGAADoMAAAEyEAABAAAAAmAAAACAAAAP//////////"/>
              </a:ext>
            </a:extLst>
          </p:cNvPicPr>
          <p:nvPr/>
        </p:nvPicPr>
        <p:blipFill>
          <a:blip r:embed="rId3"/>
          <a:stretch>
            <a:fillRect/>
          </a:stretch>
        </p:blipFill>
        <p:spPr>
          <a:xfrm>
            <a:off x="3368675" y="1077595"/>
            <a:ext cx="4581525" cy="4298950"/>
          </a:xfrm>
          <a:prstGeom prst="rect">
            <a:avLst/>
          </a:prstGeom>
          <a:noFill/>
          <a:ln>
            <a:noFill/>
          </a:ln>
          <a:effectLst/>
        </p:spPr>
      </p:pic>
      <p:pic>
        <p:nvPicPr>
          <p:cNvPr id="5" name="Picture 6" descr="https://sun9-3.userapi.com/impg/uny89pyDuZirfrfNrK9gdhbcBcuYQSNeQ4lz0A/STOx9hq3AF0.jpg?size=960x1280&amp;quality=95&amp;sign=4e2ff5ddde1ed5ae4de1b21480428f5a&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gDEAAMcDAABcSgAA7CQAABAAAAAmAAAACAAAAP//////////"/>
              </a:ext>
            </a:extLst>
          </p:cNvPicPr>
          <p:nvPr/>
        </p:nvPicPr>
        <p:blipFill>
          <a:blip r:embed="rId4"/>
          <a:stretch>
            <a:fillRect/>
          </a:stretch>
        </p:blipFill>
        <p:spPr>
          <a:xfrm>
            <a:off x="8046720" y="614045"/>
            <a:ext cx="4041140" cy="5387975"/>
          </a:xfrm>
          <a:prstGeom prst="rect">
            <a:avLst/>
          </a:prstGeom>
          <a:noFill/>
          <a:ln>
            <a:noFill/>
          </a:ln>
          <a:effectLst/>
        </p:spPr>
      </p:pic>
    </p:spTree>
  </p:cSld>
  <p:clrMapOvr>
    <a:masterClrMapping/>
  </p:clrMapOvr>
  <p:timing>
    <p:tnLst>
      <p:par>
        <p:cTn id="1" dur="indefinite" restart="never" nodeType="tmRoot"/>
      </p:par>
    </p:tnLst>
  </p:timing>
</p:sld>
</file>

<file path=ppt/slides/slide13.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AhAgAAM////6E2AAB4CAAAEAAAACYAAAAIAAAAAQAAAAAAAAA="/>
              </a:ext>
            </a:extLst>
          </p:cNvSpPr>
          <p:nvPr>
            <p:ph type="title"/>
          </p:nvPr>
        </p:nvSpPr>
        <p:spPr>
          <a:xfrm>
            <a:off x="346075" y="-130175"/>
            <a:ext cx="8534400" cy="1506855"/>
          </a:xfrm>
        </p:spPr>
        <p:txBody>
          <a:bodyPr/>
          <a:lstStyle/>
          <a:p>
            <a:pPr>
              <a:defRPr lang="ru-ru" cap="all"/>
            </a:pPr>
            <a:r>
              <a:rPr lang="ru-ru" b="1" cap="all">
                <a:latin typeface="Times New Roman" pitchFamily="1" charset="-52"/>
                <a:ea typeface="Century Gothic" pitchFamily="2" charset="-52"/>
                <a:cs typeface="Times New Roman" pitchFamily="1" charset="-52"/>
              </a:rPr>
              <a:t>беседы</a:t>
            </a:r>
            <a:endParaRPr lang="ru-ru" b="1" cap="all">
              <a:latin typeface="Times New Roman" pitchFamily="1" charset="-52"/>
              <a:ea typeface="Century Gothic" pitchFamily="2" charset="-52"/>
              <a:cs typeface="Times New Roman" pitchFamily="1" charset="-52"/>
            </a:endParaRPr>
          </a:p>
        </p:txBody>
      </p:sp>
      <p:pic>
        <p:nvPicPr>
          <p:cNvPr id="3" name="Picture 2" descr="https://sun9-41.userapi.com/impg/Dhdg96HElHNVPPpt06o4n47g8Zjo9tx7CI_y4w/Q6b2qMOj68g.jpg?size=2560x1920&amp;quality=95&amp;sign=2cc6aa1fe11ca6e0e02e47d46a3d4d86&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IQIAAOcKAADXJAAA7yQAABAAAAAmAAAACAAAAP//////////"/>
              </a:ext>
            </a:extLst>
          </p:cNvPicPr>
          <p:nvPr/>
        </p:nvPicPr>
        <p:blipFill>
          <a:blip r:embed="rId2"/>
          <a:stretch>
            <a:fillRect/>
          </a:stretch>
        </p:blipFill>
        <p:spPr>
          <a:xfrm>
            <a:off x="346075" y="1772285"/>
            <a:ext cx="5642610" cy="4231640"/>
          </a:xfrm>
          <a:prstGeom prst="rect">
            <a:avLst/>
          </a:prstGeom>
          <a:noFill/>
          <a:ln>
            <a:noFill/>
          </a:ln>
          <a:effectLst/>
        </p:spPr>
      </p:pic>
      <p:pic>
        <p:nvPicPr>
          <p:cNvPr id="4" name="Picture 4" descr="https://sun9-56.userapi.com/impg/7NBRGXjJ8tNKQW6zeagdXnBBYn_Ennt3B_nL4w/1EW26JBx0tY.jpg?size=2560x1920&amp;quality=95&amp;sign=705c75dc52c23ffa8a26cf7cf0ab478a&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iSUAAOcKAAA5SQAAqyUAABAAAAAmAAAACAAAAP//////////"/>
              </a:ext>
            </a:extLst>
          </p:cNvPicPr>
          <p:nvPr/>
        </p:nvPicPr>
        <p:blipFill>
          <a:blip r:embed="rId3"/>
          <a:stretch>
            <a:fillRect/>
          </a:stretch>
        </p:blipFill>
        <p:spPr>
          <a:xfrm>
            <a:off x="6101715" y="1772285"/>
            <a:ext cx="5801360" cy="4351020"/>
          </a:xfrm>
          <a:prstGeom prst="rect">
            <a:avLst/>
          </a:prstGeom>
          <a:noFill/>
          <a:ln>
            <a:noFill/>
          </a:ln>
          <a:effectLst/>
        </p:spPr>
      </p:pic>
    </p:spTree>
  </p:cSld>
  <p:clrMapOvr>
    <a:masterClrMapping/>
  </p:clrMapOvr>
  <p:timing>
    <p:tnLst>
      <p:par>
        <p:cTn id="1" dur="indefinite" restart="never" nodeType="tmRoot"/>
      </p:par>
    </p:tnLst>
  </p:timing>
</p:sld>
</file>

<file path=ppt/slides/slide14.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EAAAA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DHAAAAT////0c1AACVCAAAEAAAACYAAAAIAAAAAQAAAAAAAAA="/>
              </a:ext>
            </a:extLst>
          </p:cNvSpPr>
          <p:nvPr>
            <p:ph type="title"/>
          </p:nvPr>
        </p:nvSpPr>
        <p:spPr>
          <a:xfrm>
            <a:off x="126365" y="-112395"/>
            <a:ext cx="8534400" cy="1507490"/>
          </a:xfrm>
        </p:spPr>
        <p:txBody>
          <a:bodyPr/>
          <a:lstStyle/>
          <a:p>
            <a:pPr>
              <a:defRPr lang="ru-ru" cap="all"/>
            </a:pPr>
            <a:r>
              <a:rPr lang="ru-ru" b="1" cap="all">
                <a:latin typeface="Times New Roman" pitchFamily="1" charset="-52"/>
                <a:ea typeface="Century Gothic" pitchFamily="2" charset="-52"/>
                <a:cs typeface="Times New Roman" pitchFamily="1" charset="-52"/>
              </a:rPr>
              <a:t>Подвижные игры</a:t>
            </a:r>
            <a:endParaRPr lang="ru-ru" b="1" cap="all">
              <a:latin typeface="Times New Roman" pitchFamily="1" charset="-52"/>
              <a:ea typeface="Century Gothic" pitchFamily="2" charset="-52"/>
              <a:cs typeface="Times New Roman" pitchFamily="1" charset="-52"/>
            </a:endParaRPr>
          </a:p>
        </p:txBody>
      </p:sp>
      <p:pic>
        <p:nvPicPr>
          <p:cNvPr id="3" name="Picture 2" descr="https://sun9-41.userapi.com/impg/UP4mam1aPO2QK4kjg_50vCcNjCMpKAHjYHGmng/n2M48SXdt1M.jpg?size=1056x1280&amp;quality=95&amp;sign=8e00173dbbe3dc76de56cafef8d4eee1&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UQMAACgJAAAnHgAArikAABAAAAAmAAAACAAAAP//////////"/>
              </a:ext>
            </a:extLst>
          </p:cNvPicPr>
          <p:nvPr/>
        </p:nvPicPr>
        <p:blipFill>
          <a:blip r:embed="rId2"/>
          <a:stretch>
            <a:fillRect/>
          </a:stretch>
        </p:blipFill>
        <p:spPr>
          <a:xfrm>
            <a:off x="539115" y="1488440"/>
            <a:ext cx="4362450" cy="5287010"/>
          </a:xfrm>
          <a:prstGeom prst="rect">
            <a:avLst/>
          </a:prstGeom>
          <a:noFill/>
          <a:ln>
            <a:noFill/>
          </a:ln>
          <a:effectLst/>
        </p:spPr>
      </p:pic>
      <p:pic>
        <p:nvPicPr>
          <p:cNvPr id="4" name="Picture 4" descr="https://sun9-65.userapi.com/impg/z1b4Wlq1DbWnndjxu92Z5UR1l2zuKNCS0mCiMw/1-p_0mNBCF8.jpg?size=954x1280&amp;quality=95&amp;sign=89ec06fe6878f9fff61254f903c15a3b&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0ikAAGcJAADmQwAArikAABAAAAAmAAAACAAAAP//////////"/>
              </a:ext>
            </a:extLst>
          </p:cNvPicPr>
          <p:nvPr/>
        </p:nvPicPr>
        <p:blipFill>
          <a:blip r:embed="rId3"/>
          <a:stretch>
            <a:fillRect/>
          </a:stretch>
        </p:blipFill>
        <p:spPr>
          <a:xfrm>
            <a:off x="6798310" y="1528445"/>
            <a:ext cx="4239260" cy="5247005"/>
          </a:xfrm>
          <a:prstGeom prst="rect">
            <a:avLst/>
          </a:prstGeom>
          <a:noFill/>
          <a:ln>
            <a:noFill/>
          </a:ln>
          <a:effectLst/>
        </p:spPr>
      </p:pic>
      <p:sp>
        <p:nvSpPr>
          <p:cNvPr id="5" name="TextBox 3"/>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UFBQU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BRAwAAIgYAAMIdAABnCAAAECAAACYAAAAIAAAA//////////8="/>
              </a:ext>
            </a:extLst>
          </p:cNvSpPr>
          <p:nvPr/>
        </p:nvSpPr>
        <p:spPr>
          <a:xfrm>
            <a:off x="539115" y="996950"/>
            <a:ext cx="4298315" cy="368935"/>
          </a:xfrm>
          <a:prstGeom prst="rect">
            <a:avLst/>
          </a:prstGeom>
          <a:noFill/>
          <a:ln>
            <a:noFill/>
          </a:ln>
          <a:effectLst/>
        </p:spPr>
        <p:txBody>
          <a:bodyPr vert="horz" wrap="square" lIns="91440" tIns="45720" rIns="91440" bIns="45720" numCol="1" spcCol="215900" anchor="t"/>
          <a:lstStyle/>
          <a:p>
            <a:pPr algn="ctr">
              <a:defRPr lang="ru-ru"/>
            </a:pPr>
            <a:r>
              <a:rPr lang="ru-ru" b="1">
                <a:latin typeface="Times New Roman" pitchFamily="1" charset="-52"/>
                <a:ea typeface="Century Gothic" pitchFamily="2" charset="-52"/>
                <a:cs typeface="Times New Roman" pitchFamily="1" charset="-52"/>
              </a:rPr>
              <a:t>КОШКА И КОТЯТА</a:t>
            </a:r>
            <a:endParaRPr lang="ru-ru" b="1">
              <a:latin typeface="Times New Roman" pitchFamily="1" charset="-52"/>
              <a:ea typeface="Century Gothic" pitchFamily="2" charset="-52"/>
              <a:cs typeface="Times New Roman" pitchFamily="1" charset="-52"/>
            </a:endParaRPr>
          </a:p>
        </p:txBody>
      </p:sp>
      <p:sp>
        <p:nvSpPr>
          <p:cNvPr id="6" name="TextBox 6"/>
          <p:cNvSpPr>
            <a:extLst>
              <a:ext uri="smNativeData">
                <pr:smNativeData xmlns:pr="smNativeData" val="SMDATA_13_+kUqZhMAAAAlAAAAZAAAAE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AMDAwM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B2KQAAbAYAAOZDAACyCAAAECAAACYAAAAIAAAA//////////8="/>
              </a:ext>
            </a:extLst>
          </p:cNvSpPr>
          <p:nvPr/>
        </p:nvSpPr>
        <p:spPr>
          <a:xfrm>
            <a:off x="6739890" y="1043940"/>
            <a:ext cx="4297680" cy="369570"/>
          </a:xfrm>
          <a:prstGeom prst="rect">
            <a:avLst/>
          </a:prstGeom>
          <a:noFill/>
          <a:ln>
            <a:noFill/>
          </a:ln>
          <a:effectLst/>
        </p:spPr>
        <p:txBody>
          <a:bodyPr vert="horz" wrap="square" lIns="91440" tIns="45720" rIns="91440" bIns="45720" numCol="1" spcCol="215900" anchor="t"/>
          <a:lstStyle/>
          <a:p>
            <a:pPr algn="ctr">
              <a:defRPr lang="ru-ru"/>
            </a:pPr>
            <a:r>
              <a:rPr lang="ru-ru" b="1">
                <a:latin typeface="Times New Roman" pitchFamily="1" charset="-52"/>
                <a:ea typeface="Century Gothic" pitchFamily="2" charset="-52"/>
                <a:cs typeface="Times New Roman" pitchFamily="1" charset="-52"/>
              </a:rPr>
              <a:t>КУРОЧКА И ЦЫПЛЯТА</a:t>
            </a:r>
            <a:endParaRPr lang="ru-ru" b="1">
              <a:latin typeface="Times New Roman" pitchFamily="1" charset="-52"/>
              <a:ea typeface="Century Gothic" pitchFamily="2" charset="-52"/>
              <a:cs typeface="Times New Roman" pitchFamily="1" charset="-52"/>
            </a:endParaRPr>
          </a:p>
        </p:txBody>
      </p:sp>
    </p:spTree>
  </p:cSld>
  <p:clrMapOvr>
    <a:masterClrMapping/>
  </p:clrMapOvr>
  <p:timing>
    <p:tnLst>
      <p:par>
        <p:cTn id="1" dur="indefinite" restart="never" nodeType="tmRoot"/>
      </p:par>
    </p:tnLst>
  </p:timing>
</p:sld>
</file>

<file path=ppt/slides/slide15.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Kf///8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APAQAAAAAAAI81AABFCQAAEAAAACYAAAAIAAAAAQAAAAAAAAA="/>
              </a:ext>
            </a:extLst>
          </p:cNvSpPr>
          <p:nvPr>
            <p:ph type="title"/>
          </p:nvPr>
        </p:nvSpPr>
        <p:spPr>
          <a:xfrm>
            <a:off x="172085" y="0"/>
            <a:ext cx="8534400" cy="1506855"/>
          </a:xfrm>
        </p:spPr>
        <p:txBody>
          <a:bodyPr/>
          <a:lstStyle/>
          <a:p>
            <a:pPr>
              <a:defRPr lang="ru-ru" cap="all"/>
            </a:pPr>
            <a:r>
              <a:rPr lang="ru-ru" b="1" cap="all">
                <a:latin typeface="Times New Roman" pitchFamily="1" charset="-52"/>
                <a:ea typeface="Century Gothic" pitchFamily="2" charset="-52"/>
                <a:cs typeface="Times New Roman" pitchFamily="1" charset="-52"/>
              </a:rPr>
              <a:t>Дидактические игры</a:t>
            </a:r>
            <a:endParaRPr lang="ru-ru" b="1" cap="all">
              <a:latin typeface="Times New Roman" pitchFamily="1" charset="-52"/>
              <a:ea typeface="Century Gothic" pitchFamily="2" charset="-52"/>
              <a:cs typeface="Times New Roman" pitchFamily="1" charset="-52"/>
            </a:endParaRPr>
          </a:p>
        </p:txBody>
      </p:sp>
      <p:pic>
        <p:nvPicPr>
          <p:cNvPr id="3" name="Picture 2" descr="https://sun9-66.userapi.com/impg/H_t-A-zrOJcUxn_YHIRKujFM7whILKNl8XkMEg/S6QzTrNVtzM.jpg?size=1620x2160&amp;quality=95&amp;sign=3df94da856ecad8a2e7043cb74ac2653&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DwEAAF8HAAAfFwAAyiQAABAAAAAmAAAACAAAAP//////////"/>
              </a:ext>
            </a:extLst>
          </p:cNvPicPr>
          <p:nvPr/>
        </p:nvPicPr>
        <p:blipFill>
          <a:blip r:embed="rId2"/>
          <a:stretch>
            <a:fillRect/>
          </a:stretch>
        </p:blipFill>
        <p:spPr>
          <a:xfrm>
            <a:off x="172085" y="1198245"/>
            <a:ext cx="3586480" cy="4782185"/>
          </a:xfrm>
          <a:prstGeom prst="rect">
            <a:avLst/>
          </a:prstGeom>
          <a:noFill/>
          <a:ln>
            <a:noFill/>
          </a:ln>
          <a:effectLst/>
        </p:spPr>
      </p:pic>
      <p:pic>
        <p:nvPicPr>
          <p:cNvPr id="4" name="Picture 4" descr="https://sun9-78.userapi.com/impg/1SveXIYv8neC4jPLsRBDhalOgf2tj4vK5TadCA/sX2V6W3jQ5I.jpg?size=2560x1920&amp;quality=95&amp;sign=38137d7f5817dc7d7affb7214db5951f&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bjAAAKwFAAAzSgAAABkAABAAAAAmAAAACAAAAP//////////"/>
              </a:ext>
            </a:extLst>
          </p:cNvPicPr>
          <p:nvPr/>
        </p:nvPicPr>
        <p:blipFill>
          <a:blip r:embed="rId3"/>
          <a:stretch>
            <a:fillRect/>
          </a:stretch>
        </p:blipFill>
        <p:spPr>
          <a:xfrm>
            <a:off x="7872730" y="922020"/>
            <a:ext cx="4189095" cy="3141980"/>
          </a:xfrm>
          <a:prstGeom prst="rect">
            <a:avLst/>
          </a:prstGeom>
          <a:noFill/>
          <a:ln>
            <a:noFill/>
          </a:ln>
          <a:effectLst/>
        </p:spPr>
      </p:pic>
      <p:pic>
        <p:nvPicPr>
          <p:cNvPr id="5" name="Picture 6" descr="https://sun9-56.userapi.com/impg/smLfDmYTBQXvR88Ax_5BkjJTfAHs5Qj0IoLTcA/esjpaCSwi98.jpg?size=1620x2160&amp;quality=95&amp;sign=d5f4b96e5c4e25b807a9606ed527056e&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GhoAAEUJAAC1LwAAFSYAABAAAAAmAAAACAAAAP//////////"/>
              </a:ext>
            </a:extLst>
          </p:cNvPicPr>
          <p:nvPr/>
        </p:nvPicPr>
        <p:blipFill>
          <a:blip r:embed="rId4"/>
          <a:stretch>
            <a:fillRect/>
          </a:stretch>
        </p:blipFill>
        <p:spPr>
          <a:xfrm>
            <a:off x="4243070" y="1506855"/>
            <a:ext cx="3512185" cy="4683760"/>
          </a:xfrm>
          <a:prstGeom prst="rect">
            <a:avLst/>
          </a:prstGeom>
          <a:noFill/>
          <a:ln>
            <a:noFill/>
          </a:ln>
          <a:effectLst/>
        </p:spPr>
      </p:pic>
    </p:spTree>
  </p:cSld>
  <p:clrMapOvr>
    <a:masterClrMapping/>
  </p:clrMapOvr>
  <p:timing>
    <p:tnLst>
      <p:par>
        <p:cTn id="1" dur="indefinite" restart="never" nodeType="tmRoot"/>
      </p:par>
    </p:tnLst>
  </p:timing>
</p:sld>
</file>

<file path=ppt/slides/slide16.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P////8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CCAQAAAAAAAAI2AABFCQAAEAAAACYAAAAIAAAAAQAAAAAAAAA="/>
              </a:ext>
            </a:extLst>
          </p:cNvSpPr>
          <p:nvPr>
            <p:ph type="title"/>
          </p:nvPr>
        </p:nvSpPr>
        <p:spPr>
          <a:xfrm>
            <a:off x="245110" y="0"/>
            <a:ext cx="8534400" cy="1506855"/>
          </a:xfrm>
        </p:spPr>
        <p:txBody>
          <a:bodyPr/>
          <a:lstStyle/>
          <a:p>
            <a:pPr>
              <a:defRPr lang="ru-ru" cap="all"/>
            </a:pPr>
            <a:r>
              <a:rPr lang="ru-ru" b="1" cap="all">
                <a:latin typeface="Times New Roman" pitchFamily="1" charset="-52"/>
                <a:ea typeface="Century Gothic" pitchFamily="2" charset="-52"/>
                <a:cs typeface="Times New Roman" pitchFamily="1" charset="-52"/>
              </a:rPr>
              <a:t>Развлечение</a:t>
            </a:r>
            <a:endParaRPr lang="ru-ru" b="1" cap="all">
              <a:latin typeface="Times New Roman" pitchFamily="1" charset="-52"/>
              <a:ea typeface="Century Gothic" pitchFamily="2" charset="-52"/>
              <a:cs typeface="Times New Roman" pitchFamily="1" charset="-52"/>
            </a:endParaRPr>
          </a:p>
        </p:txBody>
      </p:sp>
      <p:pic>
        <p:nvPicPr>
          <p:cNvPr id="3" name="Picture 2" descr="https://sun9-10.userapi.com/impg/rT12reDvMh1h2ckCTrQ_EHeq_y53ljuINQWUBA/S_B93CixwrY.jpg?size=1530x1156&amp;quality=95&amp;sign=49b397cf04eeeecb04b79a4abc4ff559&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n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5zAAAMMCAAC7SQAAhRUAABAAAAAmAAAACAAAAP//////////"/>
              </a:ext>
            </a:extLst>
          </p:cNvPicPr>
          <p:nvPr/>
        </p:nvPicPr>
        <p:blipFill>
          <a:blip r:embed="rId2"/>
          <a:stretch>
            <a:fillRect/>
          </a:stretch>
        </p:blipFill>
        <p:spPr>
          <a:xfrm>
            <a:off x="7949565" y="448945"/>
            <a:ext cx="4036060" cy="3049270"/>
          </a:xfrm>
          <a:prstGeom prst="rect">
            <a:avLst/>
          </a:prstGeom>
          <a:noFill/>
          <a:ln>
            <a:noFill/>
          </a:ln>
          <a:effectLst/>
        </p:spPr>
      </p:pic>
      <p:pic>
        <p:nvPicPr>
          <p:cNvPr id="4" name="Picture 6" descr="https://sun9-49.userapi.com/impg/GN7GSSTKJGq6Ei85AGk2_nYKzm_HuJlnIIyglQ/YbKHEZAIfkw.jpg?size=1763x913&amp;quality=95&amp;sign=8c929ce04e893c4d8dc4863a64cb5856&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B48b8J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ggEAAJoHAABCKAAAqxsAABAAAAAmAAAACAAAAP//////////"/>
              </a:ext>
            </a:extLst>
          </p:cNvPicPr>
          <p:nvPr/>
        </p:nvPicPr>
        <p:blipFill>
          <a:blip r:embed="rId3"/>
          <a:stretch>
            <a:fillRect/>
          </a:stretch>
        </p:blipFill>
        <p:spPr>
          <a:xfrm>
            <a:off x="245110" y="1235710"/>
            <a:ext cx="6299200" cy="3261995"/>
          </a:xfrm>
          <a:prstGeom prst="rect">
            <a:avLst/>
          </a:prstGeom>
          <a:noFill/>
          <a:ln>
            <a:noFill/>
          </a:ln>
          <a:effectLst/>
        </p:spPr>
      </p:pic>
      <p:pic>
        <p:nvPicPr>
          <p:cNvPr id="5" name="Picture 4" descr="https://sun9-68.userapi.com/impg/JtdlXrGlnYdC70MzIULqp4uy2HsEkNsbSuIClw/jpqOORd8fXI.jpg?size=2065x874&amp;quality=95&amp;sign=1b6f31ba3e13468ce7233dba22c0c22c&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C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nRwAAF0XAACkRgAAJykAABAAAAAmAAAACAAAAP//////////"/>
              </a:ext>
            </a:extLst>
          </p:cNvPicPr>
          <p:nvPr/>
        </p:nvPicPr>
        <p:blipFill>
          <a:blip r:embed="rId4"/>
          <a:stretch>
            <a:fillRect/>
          </a:stretch>
        </p:blipFill>
        <p:spPr>
          <a:xfrm>
            <a:off x="4651375" y="3797935"/>
            <a:ext cx="6831965" cy="2891790"/>
          </a:xfrm>
          <a:prstGeom prst="rect">
            <a:avLst/>
          </a:prstGeom>
          <a:noFill/>
          <a:ln>
            <a:noFill/>
          </a:ln>
          <a:effectLst/>
        </p:spPr>
      </p:pic>
    </p:spTree>
  </p:cSld>
  <p:clrMapOvr>
    <a:masterClrMapping/>
  </p:clrMapOvr>
  <p:timing>
    <p:tnLst>
      <p:par>
        <p:cTn id="1" dur="indefinite" restart="never" nodeType="tmRoot"/>
      </p:par>
    </p:tnLst>
  </p:timing>
</p:sld>
</file>

<file path=ppt/slides/slide17.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Заголовок 1"/>
          <p:cNvSpPr>
            <a:spLocks noGrp="1" noChangeArrowheads="1"/>
            <a:extLst>
              <a:ext uri="smNativeData">
                <pr:smNativeData xmlns:pr="smNativeData" val="SMDATA_13_+kUqZhMAAAAlAAAAZAAAAA0AAAAAkAAAAEgAAACQAAAASAAAAAAAAAAB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BcAAAAUAAAAAAAAAAAAAAD/fwAA/38AAAAAAAAJAAAABAAAAPrwAwAMAAAAEAAAAAAAAAAAAAAAAAAAAAAAAAAeAAAAaAAAAAAAAAAAAAAAAAAAAAAAAAAAAAAAECcAABAnAAAAAAAAAAAAAAAAAAAAAAAAAAAAAAAAAAAAAAAAAAAAABQAAAAAAAAAwMD/AAAAAABkAAAAMgAAAAAAAABkAAAAAAAAAH9/fwAKAAAAHwAAAFQAAAB2BgMF////AQAAAAAAAAAAAAAAAAAAAAAAAAAAAAAAAAAAAAAAAAAAAAAAAH9/fwDwviEDzMzMAMDA/wB/f38AAAAAAAAAAAAAAAAAAAAAAAAAAAAhAAAAGAAAABQAAABJAQAAxgAAAMk1AAALCgAAEAAAACYAAAAIAAAAAQAAAAAAAAA="/>
              </a:ext>
            </a:extLst>
          </p:cNvSpPr>
          <p:nvPr>
            <p:ph type="title"/>
          </p:nvPr>
        </p:nvSpPr>
        <p:spPr>
          <a:xfrm>
            <a:off x="208915" y="125730"/>
            <a:ext cx="8534400" cy="1506855"/>
          </a:xfrm>
        </p:spPr>
        <p:txBody>
          <a:bodyPr/>
          <a:lstStyle/>
          <a:p>
            <a:pPr>
              <a:defRPr lang="ru-ru" cap="all"/>
            </a:pPr>
            <a:r>
              <a:rPr lang="ru-ru" b="1" cap="all">
                <a:latin typeface="Times New Roman" pitchFamily="1" charset="-52"/>
                <a:ea typeface="Century Gothic" pitchFamily="2" charset="-52"/>
                <a:cs typeface="Times New Roman" pitchFamily="1" charset="-52"/>
              </a:rPr>
              <a:t>Работа с родителями и оформление группы</a:t>
            </a:r>
            <a:endParaRPr lang="ru-ru" b="1" cap="all">
              <a:latin typeface="Times New Roman" pitchFamily="1" charset="-52"/>
              <a:ea typeface="Century Gothic" pitchFamily="2" charset="-52"/>
              <a:cs typeface="Times New Roman" pitchFamily="1" charset="-52"/>
            </a:endParaRPr>
          </a:p>
        </p:txBody>
      </p:sp>
      <p:pic>
        <p:nvPicPr>
          <p:cNvPr id="3" name="Picture 2" descr="https://sun9-38.userapi.com/impg/Y1QSZNCubefkQ2jYroRPlfPWsxaPn41Bbf94SA/wR4EpDAPfjc.jpg?size=2560x1920&amp;quality=95&amp;sign=52d375699e3880519c80cdcf04483d56&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DgkvT/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LywAAJQBAAAbSgAABRgAABAAAAAmAAAACAAAAP//////////"/>
              </a:ext>
            </a:extLst>
          </p:cNvPicPr>
          <p:nvPr/>
        </p:nvPicPr>
        <p:blipFill>
          <a:blip r:embed="rId2"/>
          <a:stretch>
            <a:fillRect/>
          </a:stretch>
        </p:blipFill>
        <p:spPr>
          <a:xfrm>
            <a:off x="7182485" y="256540"/>
            <a:ext cx="4864100" cy="3648075"/>
          </a:xfrm>
          <a:prstGeom prst="rect">
            <a:avLst/>
          </a:prstGeom>
          <a:noFill/>
          <a:ln>
            <a:noFill/>
          </a:ln>
          <a:effectLst/>
        </p:spPr>
      </p:pic>
      <p:pic>
        <p:nvPicPr>
          <p:cNvPr id="4" name="Picture 4" descr="https://sun9-34.userapi.com/impg/fEbmSrZBirm7H7HmR6meRgTQEMXG1N6z1lJQHg/8qnsIjevRfU.jpg?size=1620x2160&amp;quality=95&amp;sign=ff8a5e79da14b276425ebcb18ab6ee1f&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C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kQEAAAsKAADdFwAAxicAABAAAAAmAAAACAAAAP//////////"/>
              </a:ext>
            </a:extLst>
          </p:cNvPicPr>
          <p:nvPr/>
        </p:nvPicPr>
        <p:blipFill>
          <a:blip r:embed="rId3"/>
          <a:stretch>
            <a:fillRect/>
          </a:stretch>
        </p:blipFill>
        <p:spPr>
          <a:xfrm>
            <a:off x="254635" y="1632585"/>
            <a:ext cx="3624580" cy="4832985"/>
          </a:xfrm>
          <a:prstGeom prst="rect">
            <a:avLst/>
          </a:prstGeom>
          <a:noFill/>
          <a:ln>
            <a:noFill/>
          </a:ln>
          <a:effectLst/>
        </p:spPr>
      </p:pic>
      <p:pic>
        <p:nvPicPr>
          <p:cNvPr id="5" name="Picture 6" descr="https://sun9-43.userapi.com/impg/sdPmycM9z5mhKE7CD_Rvg42FVpnpNy3T7Yw6VA/F8jFlCIAWdY.jpg?size=2560x1920&amp;quality=95&amp;sign=258b66e7206b93a0c21d3e0dce65065c&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IcOAAAAAAAAAAAAAAAAAABkAAAAZAAAAAAAAAAjAAAABAAAAGQAAAAXAAAAFAAAAAAAAAAAAAAA/38AAP9/AAAAAAAACQAAAAQAAAAD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TBoAAGMWAAA5QwAAqikAABAAAAAmAAAACAAAAP//////////"/>
              </a:ext>
            </a:extLst>
          </p:cNvPicPr>
          <p:nvPr/>
        </p:nvPicPr>
        <p:blipFill>
          <a:blip r:embed="rId4"/>
          <a:srcRect l="0" t="37190" r="0" b="0"/>
          <a:stretch>
            <a:fillRect/>
          </a:stretch>
        </p:blipFill>
        <p:spPr>
          <a:xfrm>
            <a:off x="4274820" y="3639185"/>
            <a:ext cx="6652895" cy="3133725"/>
          </a:xfrm>
          <a:prstGeom prst="rect">
            <a:avLst/>
          </a:prstGeom>
          <a:noFill/>
          <a:ln>
            <a:noFill/>
          </a:ln>
          <a:effectLst/>
        </p:spPr>
      </p:pic>
    </p:spTree>
  </p:cSld>
  <p:clrMapOvr>
    <a:masterClrMapping/>
  </p:clrMapOvr>
  <p:timing>
    <p:tnLst>
      <p:par>
        <p:cTn id="1" dur="indefinite" restart="never" nodeType="tmRoot"/>
      </p:par>
    </p:tnLst>
  </p:timing>
</p:sld>
</file>

<file path=ppt/slides/slide18.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pic>
        <p:nvPicPr>
          <p:cNvPr id="2" name="Picture 2" descr="https://sun9-63.userapi.com/impg/h1LyqkUKwkDe2ckfum5OlZl9z_YQFlSqlCQmFQ/eItl4rGjxew.jpg?size=2560x1920&amp;quality=95&amp;sign=83daebe061c309091a182d628d7091a9&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JgLAAAAAAAAjQYAAAAAAABkAAAAZAAAAAAAAAAjAAAABAAAAGQAAAAXAAAAFAAAAAAAAAAAAAAA/38AAP9/AAAAAAAACQAAAAQAAABFvHzR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kwAAAJ4AAABeKwAA9RIAABAAAAAmAAAACAAAAP//////////"/>
              </a:ext>
            </a:extLst>
          </p:cNvPicPr>
          <p:nvPr/>
        </p:nvPicPr>
        <p:blipFill>
          <a:blip r:embed="rId2"/>
          <a:srcRect l="0" t="29680" r="0" b="16770"/>
          <a:stretch>
            <a:fillRect/>
          </a:stretch>
        </p:blipFill>
        <p:spPr>
          <a:xfrm>
            <a:off x="93345" y="100330"/>
            <a:ext cx="6956425" cy="2981325"/>
          </a:xfrm>
          <a:prstGeom prst="rect">
            <a:avLst/>
          </a:prstGeom>
          <a:noFill/>
          <a:ln>
            <a:noFill/>
          </a:ln>
          <a:effectLst/>
        </p:spPr>
      </p:pic>
      <p:pic>
        <p:nvPicPr>
          <p:cNvPr id="3" name="Picture 4" descr="https://sun9-59.userapi.com/impg/vpQ_wsPGGNNh2MSeqI7ghqG9iXHfY0T2bT5jNA/hjgdu_J3kZ4.jpg?size=2560x1920&amp;quality=95&amp;sign=8fff91c551f62c9250c658eddb11efec&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BoKAAAAAAAAnwUAAAAAAABkAAAAZAAAAAAAAAAjAAAABAAAAGQAAAAXAAAAFAAAAAAAAAAAAAAA/38AAP9/AAAAAAAACQAAAAQAAAAKAAAA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kwAAAPgTAABeKwAAHikAABAAAAAmAAAACAAAAP//////////"/>
              </a:ext>
            </a:extLst>
          </p:cNvPicPr>
          <p:nvPr/>
        </p:nvPicPr>
        <p:blipFill>
          <a:blip r:embed="rId3"/>
          <a:srcRect l="0" t="25860" r="0" b="14390"/>
          <a:stretch>
            <a:fillRect/>
          </a:stretch>
        </p:blipFill>
        <p:spPr>
          <a:xfrm>
            <a:off x="93345" y="3246120"/>
            <a:ext cx="6956425" cy="3437890"/>
          </a:xfrm>
          <a:prstGeom prst="rect">
            <a:avLst/>
          </a:prstGeom>
          <a:noFill/>
          <a:ln>
            <a:noFill/>
          </a:ln>
          <a:effectLst/>
        </p:spPr>
      </p:pic>
      <p:pic>
        <p:nvPicPr>
          <p:cNvPr id="4" name="Picture 6" descr="https://sun9-77.userapi.com/impg/ZtD50G4mh7pL2VTBUIV-U9uMJkT3LpgljvmlYw/kyJ1T91esbk.jpg?size=1280x960&amp;quality=95&amp;sign=99966ff8b8c269fd866bbedaea232115&amp;type=album"/>
          <p:cNvPicPr>
            <a:picLocks noChangeAspect="1"/>
            <a:extLst>
              <a:ext uri="smNativeData">
                <pr:smNativeData xmlns:pr="smNativeData" val="SMDATA_15_+kUqZhMAAAAlAAAAEQAAAC0AAAAAkAAAAEgAAACQAAAASAAAAAAAAAAAAAAAAAAAAAEAAABQAAAAAAAAAAAA4D8AAAAAAADgPwAAAAAAAOA/AAAAAAAA4D8AAAAAAADgPwAAAAAAAOA/AAAAAAAA4D8AAAAAAADgPwAAAAAAAOA/AAAAAAAA4D8CAAAAjAAAAAAAAAAAAAAAdgYD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wviEKAAAAACgAAAAoAAAAZAAAAGQAAAAAAAAAzMzMAAAAAABQAAAAUAAAAGQAAABkAAAAAAAAAAcAAAA4AAAAAAAAAAAAAAAAAAAA////AAAAAAAAAAAAAAAAAAAAAAAAAAAAAAAAAAAAAABkAAAAZAAAAAAAAAAjAAAABAAAAGQAAAAXAAAAFAAAAAAAAAAAAAAA/38AAP9/AAAAAAAACQAAAAQAAAASOAB6DAAAABAAAAAAAAAAAAAAAAAAAAAAAAAAHgAAAGgAAAAAAAAAAAAAAAAAAAAAAAAAAAAAABAnAAAQJwAAAAAAAAAAAAAAAAAAAAAAAAAAAAAAAAAAAAAAAAAAAAAUAAAAAAAAAMDA/wAAAAAAZAAAADIAAAAAAAAAZAAAAAAAAAB/f38ACgAAAB8AAABUAAAAdgYDBf///wEAAAAAAAAAAAAAAAAAAAAAAAAAAAAAAAAAAAAAAAAAAAAAAAJ/f38A8L4hA8zMzADAwP8Af39/AAAAAAAAAAAAAAAAAP///wAAAAAAIQAAABgAAAAUAAAAKyoAANEHAACRSgAAHyAAABAAAAAmAAAACAAAAP//////////"/>
              </a:ext>
            </a:extLst>
          </p:cNvPicPr>
          <p:nvPr/>
        </p:nvPicPr>
        <p:blipFill>
          <a:blip r:embed="rId4"/>
          <a:stretch>
            <a:fillRect/>
          </a:stretch>
        </p:blipFill>
        <p:spPr>
          <a:xfrm>
            <a:off x="6854825" y="1270635"/>
            <a:ext cx="5266690" cy="3950970"/>
          </a:xfrm>
          <a:prstGeom prst="rect">
            <a:avLst/>
          </a:prstGeom>
          <a:noFill/>
          <a:ln>
            <a:noFill/>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
  <a:themeElements>
    <a:clrScheme name="Presentation 1">
      <a:dk1>
        <a:srgbClr val="000000"/>
      </a:dk1>
      <a:lt1>
        <a:srgbClr val="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Presentation">
      <a:majorFont>
        <a:latin typeface="Century Gothic"/>
        <a:ea typeface="Century Gothic"/>
        <a:cs typeface="Century Gothic"/>
      </a:majorFont>
      <a:minorFont>
        <a:latin typeface="Century Gothic"/>
        <a:ea typeface="Century Gothic"/>
        <a:cs typeface="Century Gothic"/>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Учетная запись Майкрософт</dc:creator>
  <cp:keywords/>
  <dc:description/>
  <cp:lastModifiedBy>Анастасия</cp:lastModifiedBy>
  <cp:revision>0</cp:revision>
  <dcterms:created xsi:type="dcterms:W3CDTF">2024-04-08T07:43:23Z</dcterms:created>
  <dcterms:modified xsi:type="dcterms:W3CDTF">2024-04-25T12:00:58Z</dcterms:modified>
</cp:coreProperties>
</file>