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5CC6331-996E-412E-8DE5-B430C9FDA962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</p14:sldIdLst>
        </p14:section>
        <p14:section name="Раздел без заголовка" id="{B1F4BFE8-8943-4848-986D-F2CE7AD5B4ED}">
          <p14:sldIdLst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3365-AEB7-4560-A1FC-4239903B9CF9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C276292-17DC-464F-9DF5-5AFF90F21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497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3365-AEB7-4560-A1FC-4239903B9CF9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C276292-17DC-464F-9DF5-5AFF90F21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31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3365-AEB7-4560-A1FC-4239903B9CF9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C276292-17DC-464F-9DF5-5AFF90F2139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7180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3365-AEB7-4560-A1FC-4239903B9CF9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C276292-17DC-464F-9DF5-5AFF90F21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630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3365-AEB7-4560-A1FC-4239903B9CF9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C276292-17DC-464F-9DF5-5AFF90F2139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2661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3365-AEB7-4560-A1FC-4239903B9CF9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C276292-17DC-464F-9DF5-5AFF90F21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577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3365-AEB7-4560-A1FC-4239903B9CF9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6292-17DC-464F-9DF5-5AFF90F21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25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3365-AEB7-4560-A1FC-4239903B9CF9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6292-17DC-464F-9DF5-5AFF90F21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563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3365-AEB7-4560-A1FC-4239903B9CF9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6292-17DC-464F-9DF5-5AFF90F21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752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3365-AEB7-4560-A1FC-4239903B9CF9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C276292-17DC-464F-9DF5-5AFF90F21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888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3365-AEB7-4560-A1FC-4239903B9CF9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C276292-17DC-464F-9DF5-5AFF90F21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677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3365-AEB7-4560-A1FC-4239903B9CF9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C276292-17DC-464F-9DF5-5AFF90F21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528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3365-AEB7-4560-A1FC-4239903B9CF9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6292-17DC-464F-9DF5-5AFF90F21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464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3365-AEB7-4560-A1FC-4239903B9CF9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6292-17DC-464F-9DF5-5AFF90F21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79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3365-AEB7-4560-A1FC-4239903B9CF9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6292-17DC-464F-9DF5-5AFF90F21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122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3365-AEB7-4560-A1FC-4239903B9CF9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C276292-17DC-464F-9DF5-5AFF90F21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664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03365-AEB7-4560-A1FC-4239903B9CF9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C276292-17DC-464F-9DF5-5AFF90F21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988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url?q=http://detstvogid.ru/fgos-doshkolnogo-obrazovaniya/.html&amp;sa=D&amp;source=editors&amp;ust=1708286917938996&amp;usg=AOvVaw1dJO_rRvKSHFodimbxq9c2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8614" y="822960"/>
            <a:ext cx="9974643" cy="2262781"/>
          </a:xfrm>
        </p:spPr>
        <p:txBody>
          <a:bodyPr>
            <a:noAutofit/>
          </a:bodyPr>
          <a:lstStyle/>
          <a:p>
            <a: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работы педагога с детьми раннего возраста</a:t>
            </a:r>
            <a:endParaRPr lang="ru-RU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2416" y="239746"/>
            <a:ext cx="106070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детский сад общеразвивающего вида с приоритетным осуществлением деятельности по художественно – эстетическому развитию воспитанников № 533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gas-kvas.com/uploads/posts/2023-01/1673548871_gas-kvas-com-p-deti-igrayut-v-detskom-sadu-risunok-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31" y="4434840"/>
            <a:ext cx="8267893" cy="242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54404" y="3291841"/>
            <a:ext cx="4006532" cy="1880302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Горбунова Александра Сергеевна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первой младшей группы «Солнышко»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74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2497" y="624110"/>
            <a:ext cx="9822116" cy="1280890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sz="31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повышение профессиональной компетенции педагогов, работающих  с детьми раннего возраста.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2497" y="1786128"/>
            <a:ext cx="6345936" cy="47244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19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Бытует мнение порой,</a:t>
            </a:r>
            <a:endParaRPr lang="ru-RU" sz="17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9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Что примитивней нет работы,</a:t>
            </a:r>
            <a:endParaRPr lang="ru-RU" sz="17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9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может справиться любой:</a:t>
            </a:r>
            <a:endParaRPr lang="ru-RU" sz="17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9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Какие в ясельках заботы?!</a:t>
            </a:r>
            <a:endParaRPr lang="ru-RU" sz="17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9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самом деле все не так,</a:t>
            </a:r>
            <a:endParaRPr lang="ru-RU" sz="17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9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Ведь ясли – это в мир дорога.</a:t>
            </a:r>
            <a:endParaRPr lang="ru-RU" sz="17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9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 важен в жизни первый шаг!</a:t>
            </a:r>
            <a:endParaRPr lang="ru-RU" sz="17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9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Зависит все от педагога!</a:t>
            </a:r>
            <a:endParaRPr lang="ru-RU" sz="17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https://4x4photo.ru/wp-content/uploads/2023/08/c2f42bd7-c1b1-45c7-9d4f-077d1b0be7d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555" y="1786128"/>
            <a:ext cx="3584321" cy="424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46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5413" y="221774"/>
            <a:ext cx="8911687" cy="128089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Созданы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новые программы, методики, разработаны развивающие технологии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s://fkniga.ru/media/product/04/KA-004839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678" y="2133600"/>
            <a:ext cx="2741067" cy="395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lovo-shop.ru/image/cache/data/product/1137474-1100x11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2" r="14423"/>
          <a:stretch/>
        </p:blipFill>
        <p:spPr bwMode="auto">
          <a:xfrm>
            <a:off x="4534772" y="2133600"/>
            <a:ext cx="2979735" cy="395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img.chaconne.ru/img/3892735_80939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583" y="2133600"/>
            <a:ext cx="3138493" cy="395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36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5101" y="560102"/>
            <a:ext cx="8911687" cy="128089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Методики: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3916" y="1231027"/>
            <a:ext cx="8915400" cy="3777622"/>
          </a:xfrm>
        </p:spPr>
        <p:txBody>
          <a:bodyPr/>
          <a:lstStyle/>
          <a:p>
            <a:r>
              <a:rPr lang="ru-RU" b="1" dirty="0">
                <a:solidFill>
                  <a:srgbClr val="000000"/>
                </a:solidFill>
                <a:latin typeface="Inter"/>
              </a:rPr>
              <a:t>Педагогическая система </a:t>
            </a:r>
            <a:r>
              <a:rPr lang="ru-RU" b="1" dirty="0" err="1">
                <a:solidFill>
                  <a:srgbClr val="000000"/>
                </a:solidFill>
                <a:latin typeface="Inter"/>
              </a:rPr>
              <a:t>Монтессори</a:t>
            </a:r>
            <a:endParaRPr lang="ru-RU" b="1" dirty="0">
              <a:solidFill>
                <a:srgbClr val="000000"/>
              </a:solidFill>
              <a:latin typeface="Inter"/>
            </a:endParaRPr>
          </a:p>
          <a:p>
            <a:r>
              <a:rPr lang="ru-RU" b="1" dirty="0"/>
              <a:t>Методика </a:t>
            </a:r>
            <a:r>
              <a:rPr lang="ru-RU" b="1" dirty="0" err="1"/>
              <a:t>Глена</a:t>
            </a:r>
            <a:r>
              <a:rPr lang="ru-RU" b="1" dirty="0"/>
              <a:t> </a:t>
            </a:r>
            <a:r>
              <a:rPr lang="ru-RU" b="1" dirty="0" err="1"/>
              <a:t>Домана</a:t>
            </a:r>
            <a:endParaRPr lang="ru-RU" b="1" dirty="0"/>
          </a:p>
          <a:p>
            <a:r>
              <a:rPr lang="ru-RU" b="1" dirty="0" err="1"/>
              <a:t>Вальдорфская</a:t>
            </a:r>
            <a:r>
              <a:rPr lang="ru-RU" b="1" dirty="0"/>
              <a:t> методика</a:t>
            </a:r>
          </a:p>
          <a:p>
            <a:r>
              <a:rPr lang="ru-RU" b="1" dirty="0"/>
              <a:t>Система Никитиных</a:t>
            </a:r>
          </a:p>
          <a:p>
            <a:r>
              <a:rPr lang="ru-RU" b="1" dirty="0"/>
              <a:t>Система воспитания Антона Макаренко</a:t>
            </a:r>
          </a:p>
          <a:p>
            <a:r>
              <a:rPr lang="ru-RU" b="1" dirty="0"/>
              <a:t>«Школа семи гномов»</a:t>
            </a:r>
          </a:p>
          <a:p>
            <a:endParaRPr lang="ru-RU" dirty="0"/>
          </a:p>
        </p:txBody>
      </p:sp>
      <p:pic>
        <p:nvPicPr>
          <p:cNvPr id="4098" name="Picture 2" descr="  Instagram  @children.boo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59" y="3675570"/>
            <a:ext cx="3072257" cy="307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  Instagram  @wishedk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134" y="56281"/>
            <a:ext cx="3577939" cy="306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  Instagram  @kartseva_evgen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616" y="3270193"/>
            <a:ext cx="4635881" cy="347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15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5101" y="185198"/>
            <a:ext cx="10190387" cy="1280890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Специфические особенности раннего детства предъявляют к воспитателю массу требований.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9556" y="1466088"/>
            <a:ext cx="11135932" cy="1478280"/>
          </a:xfrm>
        </p:spPr>
        <p:txBody>
          <a:bodyPr/>
          <a:lstStyle/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1.​  Воспитателю необходимы 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искренность и непосредственность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в отношении с детьми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2.​ Крайне важны 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позитивное принятие и доброжелательность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3.​ Важным условием педагогического общения с маленькими детьми является </a:t>
            </a:r>
            <a:r>
              <a:rPr lang="ru-RU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эмпатия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т.е. сочувствие и сопереживание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6" name="Picture 2" descr="https://gas-kvas.com/uploads/posts/2023-02/1676697093_gas-kvas-com-p-kartinka-gruppi-detskogo-sada-risunok-1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784" y="2571715"/>
            <a:ext cx="5089719" cy="428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46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6813" y="93758"/>
            <a:ext cx="8911687" cy="1280890"/>
          </a:xfrm>
        </p:spPr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Какие 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изменения могут происходить в поведении ребенка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8972" y="1374648"/>
            <a:ext cx="5878132" cy="3777622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ниженный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фон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настроения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Устойчивое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нежелание вступать в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контакт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Агрессия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аутоагрессия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тремление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обратить на себя внимание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Провокация взрослого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Отсутствие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дистанции в общении со взрослыми. «Прилипчивость» к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взрослому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Соматические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нарушения </a:t>
            </a:r>
            <a:endParaRPr lang="ru-RU" dirty="0"/>
          </a:p>
        </p:txBody>
      </p:sp>
      <p:pic>
        <p:nvPicPr>
          <p:cNvPr id="1026" name="Picture 2" descr="https://kidsbebus.ru/wp-content/uploads/5/c/d/5cd6440a43414d1641c360845d1904d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036" y="910427"/>
            <a:ext cx="4437117" cy="296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nordicparenting.dk/wp-content/uploads/2017/06/shutterstock_6404007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919" y="3946181"/>
            <a:ext cx="3476352" cy="274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39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0821" y="212630"/>
            <a:ext cx="8911687" cy="1280890"/>
          </a:xfrm>
        </p:spPr>
        <p:txBody>
          <a:bodyPr/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Развитие детей раннего возраста в различных видах деятельности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9828" y="1594104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В соответствии с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hlinkClick r:id="rId2"/>
              </a:rPr>
              <a:t>ФГОС дошкольного образования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,  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основными видами деятельности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для детей раннего возраста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являются: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— предметная деятельность и игры с составными и динамическими игрушками;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— экспериментирование с материалами и веществами (песок, вода, тесто и пр.);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— общение с взрослым;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— совместные игры со сверстниками под руководством взрослого;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— самообслуживание и действия с бытовыми предметами-орудиями (ложка, совок, лопатка и пр.);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— восприятие смысла музыки, сказок, стихов, рассматривание картинок;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— двигательная активность.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59828" y="4471857"/>
            <a:ext cx="89962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организуемая деятельность должна быть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— событийна (связана с каким-либо событием из личного опыта);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— ритмична (двигательная и умственная деятельность должны чередоваться);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—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процессуальна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(развитие навыков в бытовых и игровых процессах).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38125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4540" y="332232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Таким образом, при организации взаимодействия педагога с детьми раннего возраста необходимо: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— включать несколько различных видов деятельности, которые последовательно сменяют друг друга;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— организовать деятельность так, чтобы избежать возникновения переутомления у малышей;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— обогащать личный опыт детей в бытовых и игровых процессах.</a:t>
            </a:r>
            <a:endParaRPr lang="ru-RU" dirty="0"/>
          </a:p>
        </p:txBody>
      </p:sp>
      <p:pic>
        <p:nvPicPr>
          <p:cNvPr id="2050" name="Picture 2" descr="https://catherineasquithgallery.com/uploads/posts/2021-03/1614582450_83-p-detskii-sad-na-belom-fone-1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21"/>
          <a:stretch/>
        </p:blipFill>
        <p:spPr bwMode="auto">
          <a:xfrm>
            <a:off x="1444752" y="2488025"/>
            <a:ext cx="9363456" cy="417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963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765" y="0"/>
            <a:ext cx="8911687" cy="1280890"/>
          </a:xfrm>
        </p:spPr>
        <p:txBody>
          <a:bodyPr/>
          <a:lstStyle/>
          <a:p>
            <a:r>
              <a:rPr lang="ru-RU" dirty="0" smtClean="0"/>
              <a:t>Фотоотчет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sun9-30.userapi.com/impg/9Skv4mG4M3pZe5eFu_-a1es356Jd7IErQpGUhg/p-68MJ_ZbD4.jpg?size=1600x903&amp;quality=95&amp;sign=21c18cf1eb489d113fb4f5e5e0b81f1b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528" y="213197"/>
            <a:ext cx="5507737" cy="342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7.userapi.com/impg/4Eh1nXxjoWySvqs8_ikAqsy1hy5ZBoKkmXyfUA/4Zqx_mJ-dCw.jpg?size=1600x903&amp;quality=95&amp;sign=95e2ced73dcd11effaf3f14766c0c6ea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65" y="640445"/>
            <a:ext cx="5894671" cy="332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80.userapi.com/impg/pF_jJqtXQNLy6IxZax3uJN8jVUGTskAqoXD_Ew/j0fvWVGf2fM.jpg?size=1600x903&amp;quality=95&amp;sign=cd633364adb5289bfb00eee2134547b4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736" y="3269355"/>
            <a:ext cx="5917628" cy="333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845452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165</TotalTime>
  <Words>211</Words>
  <Application>Microsoft Office PowerPoint</Application>
  <PresentationFormat>Широкоэкранный</PresentationFormat>
  <Paragraphs>39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Century Gothic</vt:lpstr>
      <vt:lpstr>Inter</vt:lpstr>
      <vt:lpstr>Times New Roman</vt:lpstr>
      <vt:lpstr>Wingdings 3</vt:lpstr>
      <vt:lpstr>Легкий дым</vt:lpstr>
      <vt:lpstr>Особенности работы педагога с детьми раннего возраста</vt:lpstr>
      <vt:lpstr>Цель: повышение профессиональной компетенции педагогов, работающих  с детьми раннего возраста. </vt:lpstr>
      <vt:lpstr>Созданы новые программы, методики, разработаны развивающие технологии</vt:lpstr>
      <vt:lpstr>Методики:</vt:lpstr>
      <vt:lpstr>Специфические особенности раннего детства предъявляют к воспитателю массу требований.</vt:lpstr>
      <vt:lpstr>Какие изменения могут происходить в поведении ребенка</vt:lpstr>
      <vt:lpstr>Развитие детей раннего возраста в различных видах деятельности </vt:lpstr>
      <vt:lpstr>Презентация PowerPoint</vt:lpstr>
      <vt:lpstr>Фотоотчет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работы педагога с детьми раннего возраста</dc:title>
  <dc:creator>Учетная запись Майкрософт</dc:creator>
  <cp:lastModifiedBy>Учетная запись Майкрософт</cp:lastModifiedBy>
  <cp:revision>9</cp:revision>
  <dcterms:created xsi:type="dcterms:W3CDTF">2024-02-12T16:35:41Z</dcterms:created>
  <dcterms:modified xsi:type="dcterms:W3CDTF">2024-02-27T08:25:15Z</dcterms:modified>
</cp:coreProperties>
</file>