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55126" y="4149080"/>
            <a:ext cx="4185731" cy="88211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1КК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Каримуллина Н.И.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568952" cy="2232248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Муниципальное бюджетное дошкольное образовательное учреждение детский сад</a:t>
            </a:r>
            <a:r>
              <a:rPr lang="ru-RU" sz="16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общеразвивающего вида с приоритетным осуществлением деятельности по художественно –</a:t>
            </a:r>
            <a:r>
              <a:rPr lang="ru-RU" sz="16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эстетическому развитию воспитанников № 533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69127" y="5661248"/>
            <a:ext cx="4572000" cy="9992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г. Екатеринбург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2022 г.</a:t>
            </a:r>
            <a:endParaRPr lang="ru-RU" sz="22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2564904"/>
            <a:ext cx="54726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ПРОЕКТ В СРЕДНЕЙ ГРУППЕ «ТЕРЕМОК»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4660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руппа-4\Desktop\Презентация к проекту\20220926_154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13830" y="2065605"/>
            <a:ext cx="6408712" cy="272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руппа-4\Desktop\Презентация к проекту\20221010_1635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1886" y="1914601"/>
            <a:ext cx="6408712" cy="302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Группа-4\Desktop\Презентация к проекту\20221014_1559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3091" y="2175979"/>
            <a:ext cx="6408714" cy="250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908720"/>
            <a:ext cx="5112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 В ДЕТСКОМ САДУ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36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руппа-4\Desktop\Презентация к проекту\20211015_080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2" y="188252"/>
            <a:ext cx="8552756" cy="64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609537"/>
            <a:ext cx="6327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 ДЕТСКОМ САДУ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377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Группа-4\Desktop\Презентация к проекту\20221123_160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563649" cy="634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764704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ИГРА «ДРУЖБА»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33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Группа-4\Desktop\Презентация к проекту\20221124_1048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991"/>
            <a:ext cx="879494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47667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«МОЙ ЛЮБИМЫЙ ДЕТСКИЙ САД»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5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Группа-4\Desktop\Презентация к проекту\20221124_10035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75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Группа-4\Desktop\Презентация к проекту\20221124_1001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628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Группа-4\Desktop\Презентация к проекту\20221123_1037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639088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Группа-4\Desktop\Презентация к проекту\20221123_1037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99770"/>
            <a:ext cx="7593682" cy="342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84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Группа-4\Desktop\Презентация к проекту\20221123_1034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76" y="260648"/>
            <a:ext cx="886066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731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Группа-4\Desktop\Презентация к проекту\20221123_16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2656"/>
            <a:ext cx="6120521" cy="275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Группа-4\Desktop\Презентация к проекту\20221123_1601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6977122" cy="31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6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Группа-4\Desktop\Презентация к проекту\20211224_1612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6587058" cy="296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Группа-4\Desktop\Презентация к проекту\20221011_16071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73016"/>
            <a:ext cx="6760840" cy="30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88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руппа-4\Desktop\Презентация к проекту\20200603_174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" y="0"/>
            <a:ext cx="9164880" cy="687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7662" y="260648"/>
            <a:ext cx="6624314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НАШ ЛЮБИМЫ ДЕТСКИЙ САД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8572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Группа-4\Desktop\Презентация к проекту\20211224_161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07073" y="2071321"/>
            <a:ext cx="6379763" cy="281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Группа-4\Desktop\Презентация к проекту\20221123_160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6388" y="2117939"/>
            <a:ext cx="6330723" cy="277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Группа-4\Desktop\Презентация к проекту\20221021_1003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76601" y="2090315"/>
            <a:ext cx="6330723" cy="282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772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Группа-4\Desktop\Презентация к проекту\20221021_101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7002749" cy="315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Группа-4\Desktop\Презентация к проекту\20221123_1602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6873602" cy="309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422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69560" cy="62258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можно реализовать в условиях большинства дошкольных учреждений, так как он помогает сформировать у детей эмоционально-положительное отношение к детскому саду, воспитать уважение к людям, которые трудятся в нем. В процессе организации проектной деятельности появляется уникальная возможность сближения детей и их родителей на основе совместного творчества.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42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568952" cy="6480720"/>
          </a:xfrm>
        </p:spPr>
        <p:txBody>
          <a:bodyPr>
            <a:normAutofit fontScale="32500" lnSpcReduction="20000"/>
          </a:bodyPr>
          <a:lstStyle/>
          <a:p>
            <a:pPr marL="45720" indent="0">
              <a:buNone/>
            </a:pPr>
            <a:endParaRPr lang="ru-RU" sz="12800" b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1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endParaRPr lang="ru-RU" dirty="0"/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Детский </a:t>
            </a:r>
            <a:r>
              <a:rPr lang="ru-RU" sz="9600" dirty="0">
                <a:solidFill>
                  <a:srgbClr val="111111"/>
                </a:solidFill>
                <a:latin typeface="Times New Roman"/>
                <a:ea typeface="Times New Roman"/>
              </a:rPr>
              <a:t>сад – второй дом для детей. В нем работают люди разных профессий, которые заботятся о детях, создают для них комфортные условия. Задача воспитателей помочь увидеть роль каждого сотрудника, его значимость, воспитать любовь к детскому саду, его традициям, уважение к сотрудникам, бережное отношение к труду взрослых, желание оказывать посильную помощь.</a:t>
            </a:r>
            <a:endParaRPr lang="ru-RU" sz="8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563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633670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творческий,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практико-ориентированный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2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проекта: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октябрь 2022 года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 algn="just">
              <a:buNone/>
            </a:pPr>
            <a:r>
              <a:rPr lang="ru-RU" sz="2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marL="4572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— логопед,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4-5 лет группы «Теремок», музыкальный руководитель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инструктор по физической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культуре, родители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законные представители).</a:t>
            </a:r>
          </a:p>
          <a:p>
            <a:pPr marL="45720" indent="0" algn="just">
              <a:buNone/>
            </a:pPr>
            <a:r>
              <a:rPr lang="ru-RU" sz="2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не систематизированы знания о детском саде, людях, которые там работают, их профессиональных обязанностях.</a:t>
            </a:r>
          </a:p>
          <a:p>
            <a:pPr marL="45720" indent="0" algn="just">
              <a:buNone/>
            </a:pPr>
            <a:r>
              <a:rPr lang="ru-RU" sz="2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любви 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детскому саду и отношение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нему, как 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маленькому кусочку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878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496944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6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/>
              <a:t>•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сотрудниками детского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 (медсестра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повар, прачка, младший воспитатель, музыкальный руководитель, инструктор по физвоспитанию и др.)</a:t>
            </a:r>
          </a:p>
          <a:p>
            <a:pPr marL="4572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Расширить и уточнить представления детей об их труде.</a:t>
            </a:r>
          </a:p>
          <a:p>
            <a:pPr marL="4572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взаимосвязь между разными видами труда.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Узнавать сотрудников детского сада, называть по имени, отчеству.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связную речь, логическое мышление, способствовать развитию воображения.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уважение к сотрудникам детского сада.</a:t>
            </a:r>
          </a:p>
          <a:p>
            <a:pPr marL="4572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206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496944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6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</a:t>
            </a:r>
            <a:r>
              <a:rPr lang="ru-RU" sz="2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600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 smtClean="0"/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и дидактических материалов, подбор детской художественной литературы для чтения, заучивания стихотворений, отгадывания загадок. Организация тематической библиотеки: иллюстрации, открытки, сюжетные картинки.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 стихов и загадок, пальчиковых, дидактических, сюжетно-ролевых игр, подвижных игр и физкультминуток по теме проекта, подбор пословиц и поговорок о семье и детском саде.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предметов – заместителей для сюжетно-ролевых игр.</a:t>
            </a:r>
          </a:p>
          <a:p>
            <a:pPr marL="4572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 на тему: «Что воспитывает детский сад?».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572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руппа-4\Desktop\Презентация к проекту\20220909_0936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" y="0"/>
            <a:ext cx="91084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85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руппа-4\Desktop\Презентация к проекту\20221010_10502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77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5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Группа-4\Desktop\Презентация к проекту\20221010_1050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1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9114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219</TotalTime>
  <Words>187</Words>
  <Application>Microsoft Office PowerPoint</Application>
  <PresentationFormat>Экран (4:3)</PresentationFormat>
  <Paragraphs>34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dc:title>
  <dc:creator>Группа-4</dc:creator>
  <cp:lastModifiedBy>Группа-4</cp:lastModifiedBy>
  <cp:revision>11</cp:revision>
  <dcterms:created xsi:type="dcterms:W3CDTF">2022-11-24T04:24:09Z</dcterms:created>
  <dcterms:modified xsi:type="dcterms:W3CDTF">2022-11-24T08:14:30Z</dcterms:modified>
</cp:coreProperties>
</file>