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2F030"/>
    <a:srgbClr val="6CE43C"/>
    <a:srgbClr val="7FE739"/>
    <a:srgbClr val="72EB35"/>
    <a:srgbClr val="73F42C"/>
    <a:srgbClr val="70F0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62F030">
                <a:alpha val="94000"/>
              </a:srgb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90963C-B991-4B42-84FB-605E1407A0AD}" type="datetimeFigureOut">
              <a:rPr lang="ru-RU" smtClean="0"/>
              <a:pPr/>
              <a:t>09.11.2018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438340-172B-4983-B413-6663B27D34C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s04.infourok.ru/uploads/ex/0ce2/000bccb1-eb0bb9ae/img26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s://ds04.infourok.ru/uploads/ex/0ce2/000bccb1-eb0bb9ae/img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04.infourok.ru/uploads/ex/0ce2/000bccb1-eb0bb9ae/img24.jpg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hyperlink" Target="https://ds04.infourok.ru/uploads/ex/0ce2/000bccb1-eb0bb9ae/img23.jpg" TargetMode="External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ds04.infourok.ru/uploads/ex/0ce2/000bccb1-eb0bb9ae/img28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s04.infourok.ru/uploads/ex/0ce2/000bccb1-eb0bb9ae/img6.jpg" TargetMode="External"/><Relationship Id="rId13" Type="http://schemas.openxmlformats.org/officeDocument/2006/relationships/image" Target="../media/image11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0.jpeg"/><Relationship Id="rId2" Type="http://schemas.openxmlformats.org/officeDocument/2006/relationships/hyperlink" Target="https://ds04.infourok.ru/uploads/ex/0ce2/000bccb1-eb0bb9ae/img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04.infourok.ru/uploads/ex/0ce2/000bccb1-eb0bb9ae/img5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https://ds04.infourok.ru/uploads/ex/0ce2/000bccb1-eb0bb9ae/img7.jpg" TargetMode="External"/><Relationship Id="rId4" Type="http://schemas.openxmlformats.org/officeDocument/2006/relationships/hyperlink" Target="https://ds04.infourok.ru/uploads/ex/0ce2/000bccb1-eb0bb9ae/img4.jpg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ds04.infourok.ru/uploads/ex/0ce2/000bccb1-eb0bb9ae/img20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s://ds04.infourok.ru/uploads/ex/0ce2/000bccb1-eb0bb9ae/img1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s04.infourok.ru/uploads/ex/0ce2/000bccb1-eb0bb9ae/img19.jpg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hyperlink" Target="https://ds04.infourok.ru/uploads/ex/0ce2/000bccb1-eb0bb9ae/img18.jpg" TargetMode="External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47664" y="476672"/>
            <a:ext cx="8213748" cy="14465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Arial Black" pitchFamily="34" charset="0"/>
              </a:rPr>
              <a:t>ЗЕМЛЯ</a:t>
            </a:r>
          </a:p>
          <a:p>
            <a:pPr algn="ctr"/>
            <a:r>
              <a:rPr lang="ru-RU" sz="4400" dirty="0" smtClean="0">
                <a:ln w="2857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FFC000">
                      <a:alpha val="40000"/>
                    </a:srgbClr>
                  </a:glow>
                </a:effectLst>
                <a:latin typeface="Arial Black" pitchFamily="34" charset="0"/>
              </a:rPr>
              <a:t> – НАШ ОБЩИЙ ДОМ</a:t>
            </a:r>
            <a:endParaRPr lang="ru-RU" sz="4400" dirty="0">
              <a:ln w="2857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FFC000">
                    <a:alpha val="40000"/>
                  </a:srgbClr>
                </a:glow>
              </a:effectLst>
              <a:latin typeface="Arial Black" pitchFamily="34" charset="0"/>
            </a:endParaRPr>
          </a:p>
        </p:txBody>
      </p:sp>
      <p:pic>
        <p:nvPicPr>
          <p:cNvPr id="15375" name="Picture 15" descr="https://vavilova.nethouse.ru/static/img/0000/0007/4513/74513762.66y27knudg.W66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559024"/>
            <a:ext cx="4464496" cy="5298976"/>
          </a:xfrm>
          <a:prstGeom prst="rect">
            <a:avLst/>
          </a:prstGeom>
          <a:noFill/>
        </p:spPr>
      </p:pic>
      <p:pic>
        <p:nvPicPr>
          <p:cNvPr id="15381" name="Picture 21" descr="http://www.modernwoman.club/wp-content/uploads/2018/05/detu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73140">
            <a:off x="-381524" y="69708"/>
            <a:ext cx="3730659" cy="258814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ce2/000bccb1-eb0bb9ae/310/img22.jpg">
            <a:hlinkClick r:id="rId2" tooltip="&quot;&quot;"/>
          </p:cNvPr>
          <p:cNvPicPr/>
          <p:nvPr/>
        </p:nvPicPr>
        <p:blipFill>
          <a:blip r:embed="rId3" cstate="print"/>
          <a:srcRect l="9763" t="13053" r="9691" b="8629"/>
          <a:stretch>
            <a:fillRect/>
          </a:stretch>
        </p:blipFill>
        <p:spPr bwMode="auto">
          <a:xfrm rot="20477199">
            <a:off x="417166" y="659759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https://ds04.infourok.ru/uploads/ex/0ce2/000bccb1-eb0bb9ae/310/img23.jpg">
            <a:hlinkClick r:id="rId4" tooltip="&quot;&quot;"/>
          </p:cNvPr>
          <p:cNvPicPr/>
          <p:nvPr/>
        </p:nvPicPr>
        <p:blipFill>
          <a:blip r:embed="rId5" cstate="print"/>
          <a:srcRect l="7322" t="13053" r="7251" b="5365"/>
          <a:stretch>
            <a:fillRect/>
          </a:stretch>
        </p:blipFill>
        <p:spPr bwMode="auto">
          <a:xfrm rot="19831596">
            <a:off x="5876688" y="4210090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https://ds04.infourok.ru/uploads/ex/0ce2/000bccb1-eb0bb9ae/310/img24.jpg">
            <a:hlinkClick r:id="rId6" tooltip="&quot;&quot;"/>
          </p:cNvPr>
          <p:cNvPicPr/>
          <p:nvPr/>
        </p:nvPicPr>
        <p:blipFill>
          <a:blip r:embed="rId7" cstate="print"/>
          <a:srcRect l="7322" t="13053" r="2369" b="11892"/>
          <a:stretch>
            <a:fillRect/>
          </a:stretch>
        </p:blipFill>
        <p:spPr bwMode="auto">
          <a:xfrm rot="1498934">
            <a:off x="386689" y="4219109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s://ds04.infourok.ru/uploads/ex/0ce2/000bccb1-eb0bb9ae/310/img26.jpg">
            <a:hlinkClick r:id="rId8" tooltip="&quot;&quot;"/>
          </p:cNvPr>
          <p:cNvPicPr/>
          <p:nvPr/>
        </p:nvPicPr>
        <p:blipFill>
          <a:blip r:embed="rId9" cstate="print"/>
          <a:srcRect l="4882" t="3263" r="7250" b="8629"/>
          <a:stretch>
            <a:fillRect/>
          </a:stretch>
        </p:blipFill>
        <p:spPr bwMode="auto">
          <a:xfrm>
            <a:off x="3203848" y="3501008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2" name="Picture 2" descr="https://st8.gismeteo.ru/static/news/img/src/4283/990d1d9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192671">
            <a:off x="5971001" y="680164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4" name="Picture 4" descr="http://wyksa-r.ru/media/wyksarru/79_17797/1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1840" y="980728"/>
            <a:ext cx="2808312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kirovchanka.ru/assets/images/News/_2014/city/september/news_ubork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283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Picture 2" descr="https://avatars.mds.yandex.net/get-pdb/1209255/c96f35cb-8718-44cd-9454-ddb6331d5685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5608" y="0"/>
            <a:ext cx="352839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img.amur.info/crop/misc/2016-10-13/660x_/a46f635d5fb0a0c04b0ef6f90b6de4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1916832"/>
            <a:ext cx="3528392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6" name="Picture 10" descr="https://f12.pmo.ee/ESJRIgxUMvu4FgESg-i0Jy4zo7g=/1370x820/smart/nginx/o/2009/03/25/153355t1h9ab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5608" y="4293096"/>
            <a:ext cx="352839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8" name="Picture 12" descr="https://st2.depositphotos.com/1028581/9665/i/950/depositphotos_96659108-stock-photo-school-girl-feeding-birds-i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265712"/>
            <a:ext cx="353041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s://i.pinimg.com/736x/27/89/96/2789960d50872d4a78cc44bc8796c885--planet-earth-school-proje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038734" cy="604867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3562" name="Picture 10" descr="http://clipart-library.com/images/dT4R6Bk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96536" y="2276872"/>
            <a:ext cx="1901241" cy="4581128"/>
          </a:xfrm>
          <a:prstGeom prst="rect">
            <a:avLst/>
          </a:prstGeom>
          <a:noFill/>
        </p:spPr>
      </p:pic>
      <p:pic>
        <p:nvPicPr>
          <p:cNvPr id="23564" name="Picture 12" descr="https://labour25.files.wordpress.com/2011/04/standing-silhouette-right.png?w=2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1576"/>
            <a:ext cx="1512168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fs00.infourok.ru/images/doc/225/28877/7/img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расная книга КРАСНАЯ КНИГА – государственный документ, куда заносятся данны">
            <a:hlinkClick r:id="rId2" tooltip="&quot;Красная книга КРАСНАЯ КНИГА – государственный документ, куда заносятся данны..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766779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6c2/000d4d31-32dba435/hello_html_m48ca9dd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0-tub-ru.yandex.net/i?id=b6bec733073e1cb6fe88de3e12bd66aa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ages.ua.prom.st/137135428_w640_h640_sonyachna_sistemu_stend.jpg"/>
          <p:cNvPicPr>
            <a:picLocks noChangeAspect="1" noChangeArrowheads="1"/>
          </p:cNvPicPr>
          <p:nvPr/>
        </p:nvPicPr>
        <p:blipFill>
          <a:blip r:embed="rId2" cstate="print"/>
          <a:srcRect l="1176" t="1701" r="1176" b="2751"/>
          <a:stretch>
            <a:fillRect/>
          </a:stretch>
        </p:blipFill>
        <p:spPr bwMode="auto">
          <a:xfrm>
            <a:off x="107504" y="116632"/>
            <a:ext cx="8928992" cy="65527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 Плещутся моря и океаны ">
            <a:hlinkClick r:id="rId2" tooltip="&quot; Плещутся моря и океаны &quot;"/>
          </p:cNvPr>
          <p:cNvPicPr/>
          <p:nvPr/>
        </p:nvPicPr>
        <p:blipFill>
          <a:blip r:embed="rId3" cstate="print"/>
          <a:srcRect l="14531" t="26289" r="16143" b="13356"/>
          <a:stretch>
            <a:fillRect/>
          </a:stretch>
        </p:blipFill>
        <p:spPr bwMode="auto">
          <a:xfrm>
            <a:off x="107504" y="116632"/>
            <a:ext cx="296713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 Текут реки и ручьи ">
            <a:hlinkClick r:id="rId4" tooltip="&quot; Текут реки и ручьи &quot;"/>
          </p:cNvPr>
          <p:cNvPicPr/>
          <p:nvPr/>
        </p:nvPicPr>
        <p:blipFill>
          <a:blip r:embed="rId5" cstate="print"/>
          <a:srcRect l="8507" t="30420" r="47559" b="14104"/>
          <a:stretch>
            <a:fillRect/>
          </a:stretch>
        </p:blipFill>
        <p:spPr bwMode="auto">
          <a:xfrm>
            <a:off x="3203848" y="2924944"/>
            <a:ext cx="273630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 Текут реки и ручьи ">
            <a:hlinkClick r:id="rId4" tooltip="&quot; Текут реки и ручьи &quot;"/>
          </p:cNvPr>
          <p:cNvPicPr/>
          <p:nvPr/>
        </p:nvPicPr>
        <p:blipFill>
          <a:blip r:embed="rId5" cstate="print"/>
          <a:srcRect l="62204" t="33683" r="8507" b="14104"/>
          <a:stretch>
            <a:fillRect/>
          </a:stretch>
        </p:blipFill>
        <p:spPr bwMode="auto">
          <a:xfrm>
            <a:off x="3779912" y="980728"/>
            <a:ext cx="1296144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 Расстилаются равнины ">
            <a:hlinkClick r:id="rId6" tooltip="&quot; Расстилаются равнины &quot;"/>
          </p:cNvPr>
          <p:cNvPicPr/>
          <p:nvPr/>
        </p:nvPicPr>
        <p:blipFill>
          <a:blip r:embed="rId7" cstate="print"/>
          <a:srcRect l="7322" t="29369" r="56066" b="15155"/>
          <a:stretch>
            <a:fillRect/>
          </a:stretch>
        </p:blipFill>
        <p:spPr bwMode="auto">
          <a:xfrm>
            <a:off x="6660232" y="4520590"/>
            <a:ext cx="2160240" cy="233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 Шумят леса ">
            <a:hlinkClick r:id="rId8" tooltip="&quot; Шумят леса &quot;"/>
          </p:cNvPr>
          <p:cNvPicPr/>
          <p:nvPr/>
        </p:nvPicPr>
        <p:blipFill>
          <a:blip r:embed="rId9" cstate="print"/>
          <a:srcRect l="19526" t="29369" r="17014" b="15155"/>
          <a:stretch>
            <a:fillRect/>
          </a:stretch>
        </p:blipFill>
        <p:spPr bwMode="auto">
          <a:xfrm>
            <a:off x="6084168" y="116632"/>
            <a:ext cx="295232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 Поднимаются высокие горы ">
            <a:hlinkClick r:id="rId10" tooltip="&quot; Поднимаются высокие горы &quot;"/>
          </p:cNvPr>
          <p:cNvPicPr/>
          <p:nvPr/>
        </p:nvPicPr>
        <p:blipFill>
          <a:blip r:embed="rId11" cstate="print"/>
          <a:srcRect l="18251" t="32633" r="18289" b="15155"/>
          <a:stretch>
            <a:fillRect/>
          </a:stretch>
        </p:blipFill>
        <p:spPr bwMode="auto">
          <a:xfrm>
            <a:off x="467544" y="4481736"/>
            <a:ext cx="208180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180528" y="1484784"/>
            <a:ext cx="35638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Плещутся</a:t>
            </a:r>
          </a:p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dirty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моря и океаны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43808" y="242088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Текут </a:t>
            </a:r>
          </a:p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ручьи и реки</a:t>
            </a:r>
            <a:endParaRPr lang="ru-RU" sz="1400" dirty="0" smtClean="0">
              <a:ln w="18415" cmpd="sng">
                <a:solidFill>
                  <a:srgbClr val="FF99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8144" y="458112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Расстилаются</a:t>
            </a:r>
          </a:p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равнины</a:t>
            </a:r>
            <a:endParaRPr lang="ru-RU" dirty="0">
              <a:ln w="18415" cmpd="sng">
                <a:solidFill>
                  <a:srgbClr val="FF99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828600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Поднимаются </a:t>
            </a:r>
          </a:p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высокие горы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1556792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Шумят</a:t>
            </a:r>
          </a:p>
          <a:p>
            <a:pPr lvl="0" algn="ctr"/>
            <a:r>
              <a:rPr lang="ru-RU" dirty="0" smtClean="0">
                <a:ln w="18415" cmpd="sng">
                  <a:solidFill>
                    <a:srgbClr val="FF99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леса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0"/>
            <a:ext cx="48965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Природа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8" name="Picture 4" descr="https://storge.pic2.me/upload/117/587556283b42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03848" y="4653136"/>
            <a:ext cx="273630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on-desktop.com/wps/Animals___Under_water_A_flock_of_marine_fish_070996_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470786">
            <a:off x="66812" y="2526977"/>
            <a:ext cx="2433261" cy="1551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s://c.pxhere.com/photos/62/50/seagull_birds_flight_sky_wings-1326622.jpg!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860958">
            <a:off x="6395888" y="2573394"/>
            <a:ext cx="2592288" cy="1583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rage.yvision.kz/images/publication/covers/aa/aa3f4481028e6180a319988021d8a8a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396536" cy="47525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66897" y="260648"/>
            <a:ext cx="782618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МЫ ЧАСТЬ ПРИРОДЫ</a:t>
            </a:r>
            <a:endParaRPr lang="ru-RU" sz="4800" b="0" cap="none" spc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media.istockphoto.com/vectors/father-mother-son-and-daughter-standing-front-their-family-home-vector-id684690898?k=6&amp;m=684690898&amp;s=612x612&amp;w=0&amp;h=OENgrfk-oM9QNKJTZwVmnP_qEL8432ihbzlzGg0fB0w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3957092" cy="2638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://detidoma.net/wp-content/uploads/2017/05/490812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077072" cy="4077072"/>
          </a:xfrm>
          <a:prstGeom prst="rect">
            <a:avLst/>
          </a:prstGeom>
          <a:noFill/>
        </p:spPr>
      </p:pic>
      <p:pic>
        <p:nvPicPr>
          <p:cNvPr id="18438" name="Picture 6" descr="https://i.pinimg.com/736x/04/5b/bb/045bbb2ed2207142390f5132cb3da783--puzz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780928"/>
            <a:ext cx="4077072" cy="40770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19727775">
            <a:off x="-34711" y="1002105"/>
            <a:ext cx="22862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наши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763106">
            <a:off x="6669897" y="969729"/>
            <a:ext cx="2251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дома</a:t>
            </a:r>
            <a:endParaRPr lang="ru-RU" sz="5400" b="0" cap="none" spc="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children.ncglib.ru/wp-content/uploads/2017/12/%D0%97%D0%B5%D0%BC%D0%BB%D1%8F-%D0%BC%D0%BE%D1%8F-%D0%B4%D0%BE%D0%B1%D1%80%D0%B0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6632"/>
            <a:ext cx="6912768" cy="658445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 rot="19936402">
            <a:off x="-193856" y="1024671"/>
            <a:ext cx="62449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Наш дом родной, наш общий дом –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normalizeH="0" baseline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Times New Roman" pitchFamily="18" charset="0"/>
              </a:rPr>
              <a:t>Земля, где с вами мы живем</a:t>
            </a:r>
            <a:r>
              <a:rPr kumimoji="0" lang="ru-RU" sz="200" b="1" i="0" u="none" strike="noStrike" normalizeH="0" baseline="0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kumimoji="0" lang="ru-RU" sz="2800" b="1" i="0" u="none" strike="noStrike" normalizeH="0" baseline="0" dirty="0" smtClean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 Крыша ">
            <a:hlinkClick r:id="rId2" tooltip="&quot; Крыша 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88640"/>
            <a:ext cx="295021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 Пол ">
            <a:hlinkClick r:id="rId4" tooltip="&quot; Пол 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581128"/>
            <a:ext cx="2950210" cy="220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 свет ">
            <a:hlinkClick r:id="rId6" tooltip="&quot; свет 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348880"/>
            <a:ext cx="295021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 вентилятор ">
            <a:hlinkClick r:id="rId8" tooltip="&quot; вентилятор 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2348880"/>
            <a:ext cx="2950210" cy="220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https://www.picpng.com/images/large/rain-cloud-weather-graphics-png-files-4555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2420888"/>
            <a:ext cx="2570911" cy="212501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 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0_46138_5692c3a8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124744"/>
            <a:ext cx="8352928" cy="5361067"/>
          </a:xfr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88640"/>
            <a:ext cx="87270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СТРАШНАЯ ИСТОРИЯ</a:t>
            </a:r>
            <a:endParaRPr lang="ru-RU" sz="5400" b="1" dirty="0">
              <a:ln w="31550" cmpd="sng">
                <a:solidFill>
                  <a:srgbClr val="FFC00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www.factinate.com/wp-content/uploads/2017/01/shutterstock_earth_fever.jpg.CROP_.promo-xlarg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2399</TotalTime>
  <Words>48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     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Женя</cp:lastModifiedBy>
  <cp:revision>90</cp:revision>
  <dcterms:created xsi:type="dcterms:W3CDTF">2018-11-07T04:55:53Z</dcterms:created>
  <dcterms:modified xsi:type="dcterms:W3CDTF">2018-11-09T04:53:55Z</dcterms:modified>
</cp:coreProperties>
</file>