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382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18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4945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798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940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806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699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9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3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61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07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124B-9CBC-4968-9110-12CEE7F73115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BC59-5830-4E92-B2D7-ABE91F26D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20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zagadki.ru/2011/04/zagadki-pro-vojnu-ko-dnyu-pobedy/" TargetMode="External"/><Relationship Id="rId2" Type="http://schemas.openxmlformats.org/officeDocument/2006/relationships/hyperlink" Target="http://mypresentation.ru/documents/7947364f7afb5eb96f5de5b2e3fdf0f2/img3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</a:t>
            </a:r>
            <a:r>
              <a:rPr lang="ru-RU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«Загадки о войне»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552728" cy="338437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sz="3800" dirty="0" smtClean="0">
              <a:solidFill>
                <a:srgbClr val="0070C0"/>
              </a:solidFill>
            </a:endParaRPr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4283968" y="5902380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98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Пушки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Стоят три старушки: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Вздохнут они да охнут,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Вблизи все люди глохнут.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648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Миномёт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пушку не похоже,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палит дай боже.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25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Шинель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себя положу,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под голову,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и укрыться сверху останется.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73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общего между деревом и винтовкой?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850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Граната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Хоть зовут меня ручная,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характер колкий.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 помнить навсегда,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Враг мои осколки.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240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Стрела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 птица перната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глаз, без крыл,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 свистит, сама бьет.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94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Катюша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девичье носила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врага огнём косила,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Вражьи замыслы </a:t>
            </a: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поруша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Легендарная …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Танк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Нагоняет страха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Стальная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черепаха.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Бензином питается,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Огнем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кусается.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814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404664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Источники:</a:t>
            </a:r>
          </a:p>
          <a:p>
            <a:r>
              <a:rPr lang="ru-RU" sz="2800" u="sng" dirty="0">
                <a:solidFill>
                  <a:srgbClr val="FF0000"/>
                </a:solidFill>
                <a:hlinkClick r:id="rId2"/>
              </a:rPr>
              <a:t>http://mypresentation.ru/documents/7947364f7afb5eb96f5de5b2e3fdf0f2/img3.jpg</a:t>
            </a:r>
            <a:r>
              <a:rPr lang="ru-RU" sz="2800" dirty="0">
                <a:solidFill>
                  <a:srgbClr val="FF0000"/>
                </a:solidFill>
              </a:rPr>
              <a:t>  </a:t>
            </a:r>
            <a:r>
              <a:rPr lang="ru-RU" sz="2800" dirty="0" smtClean="0">
                <a:solidFill>
                  <a:srgbClr val="FF0000"/>
                </a:solidFill>
              </a:rPr>
              <a:t>фон</a:t>
            </a:r>
          </a:p>
          <a:p>
            <a:r>
              <a:rPr lang="ru-RU" sz="2800" u="sng" dirty="0" smtClean="0">
                <a:solidFill>
                  <a:srgbClr val="FF0000"/>
                </a:solidFill>
                <a:hlinkClick r:id="rId3"/>
              </a:rPr>
              <a:t>http://www.vsezagadki.ru/2011/04/zagadki-pro-vojnu-ko-dnyu-pobedy/</a:t>
            </a:r>
            <a:r>
              <a:rPr lang="ru-RU" sz="2800" dirty="0" smtClean="0">
                <a:solidFill>
                  <a:srgbClr val="FF0000"/>
                </a:solidFill>
              </a:rPr>
              <a:t>загадки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5-конечная звезда 1">
            <a:hlinkClick r:id="" action="ppaction://hlinkshowjump?jump=endshow"/>
          </p:cNvPr>
          <p:cNvSpPr/>
          <p:nvPr/>
        </p:nvSpPr>
        <p:spPr>
          <a:xfrm>
            <a:off x="3203848" y="3645024"/>
            <a:ext cx="3384376" cy="25202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Завершить показ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76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57280"/>
            <a:ext cx="66967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Отгадайте загадку.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Проверьте себя!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узнать ответ, нажмите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вопрос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Появится ответ и стрелка для перехода на следующий слайд.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Удачи!</a:t>
            </a:r>
          </a:p>
        </p:txBody>
      </p:sp>
      <p:sp>
        <p:nvSpPr>
          <p:cNvPr id="3" name="Стрелка вправо 2">
            <a:hlinkClick r:id="" action="ppaction://hlinkshowjump?jump=nextslide"/>
          </p:cNvPr>
          <p:cNvSpPr/>
          <p:nvPr/>
        </p:nvSpPr>
        <p:spPr>
          <a:xfrm>
            <a:off x="4283968" y="5902380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4212" y="2750215"/>
            <a:ext cx="683716" cy="683716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675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врагом Егорка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Скороговоркой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Поговорил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и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внушил.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 хват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Говорливый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731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Сапоги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брата, ростом по колено,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Везде с нами гуляют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защищают.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865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Бинокль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Дальнозоркого мне дали —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ко мне приблизил дали.</a:t>
            </a:r>
          </a:p>
          <a:p>
            <a:pPr algn="ctr"/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630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Ружье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Петушок без глаз,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метко клюет.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5196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 ворон, весь окован,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 клюнет, тому смерть.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499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Пулемёт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ограды ствол торчит,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Беспощадно он строчит.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догадлив, тот поймет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То, что это …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3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Снаряд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 — лается,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Упадет — рассыпается.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22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250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Интерактивная игра «Загадки о войне»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ЛАД</dc:creator>
  <cp:lastModifiedBy>Светлана</cp:lastModifiedBy>
  <cp:revision>17</cp:revision>
  <dcterms:created xsi:type="dcterms:W3CDTF">2018-01-03T06:29:17Z</dcterms:created>
  <dcterms:modified xsi:type="dcterms:W3CDTF">2020-04-28T09:32:55Z</dcterms:modified>
</cp:coreProperties>
</file>