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622" autoAdjust="0"/>
  </p:normalViewPr>
  <p:slideViewPr>
    <p:cSldViewPr>
      <p:cViewPr varScale="1">
        <p:scale>
          <a:sx n="77" d="100"/>
          <a:sy n="77" d="100"/>
        </p:scale>
        <p:origin x="-11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50" y="-18097"/>
            <a:ext cx="92632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5656" y="1196752"/>
            <a:ext cx="74168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Моя спортивная семья</a:t>
            </a:r>
          </a:p>
        </p:txBody>
      </p:sp>
    </p:spTree>
    <p:extLst>
      <p:ext uri="{BB962C8B-B14F-4D97-AF65-F5344CB8AC3E}">
        <p14:creationId xmlns:p14="http://schemas.microsoft.com/office/powerpoint/2010/main" val="3583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8157592" cy="1791072"/>
          </a:xfrm>
        </p:spPr>
        <p:txBody>
          <a:bodyPr>
            <a:normAutofit fontScale="90000"/>
          </a:bodyPr>
          <a:lstStyle/>
          <a:p>
            <a:r>
              <a:rPr lang="ru-RU" sz="3100" b="1" i="1" dirty="0">
                <a:solidFill>
                  <a:schemeClr val="accent6">
                    <a:lumMod val="50000"/>
                  </a:schemeClr>
                </a:solidFill>
              </a:rPr>
              <a:t>Гимнастика - красочный </a:t>
            </a:r>
            <a:r>
              <a:rPr lang="ru-RU" sz="3100" b="1" i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1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100" b="1" i="1" dirty="0">
                <a:solidFill>
                  <a:schemeClr val="accent6">
                    <a:lumMod val="50000"/>
                  </a:schemeClr>
                </a:solidFill>
              </a:rPr>
              <a:t>Зрелищный спорт,</a:t>
            </a:r>
            <a:r>
              <a:rPr lang="ru-RU" sz="3100" b="1" i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1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100" b="1" i="1" dirty="0">
                <a:solidFill>
                  <a:schemeClr val="accent6">
                    <a:lumMod val="50000"/>
                  </a:schemeClr>
                </a:solidFill>
              </a:rPr>
              <a:t>В ней стройность нужна, </a:t>
            </a:r>
            <a:r>
              <a:rPr lang="ru-RU" sz="3100" b="1" i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1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100" b="1" i="1" dirty="0">
                <a:solidFill>
                  <a:schemeClr val="accent6">
                    <a:lumMod val="50000"/>
                  </a:schemeClr>
                </a:solidFill>
              </a:rPr>
              <a:t>Позабудьте про торт</a:t>
            </a:r>
            <a:r>
              <a:rPr lang="ru-RU" dirty="0"/>
              <a:t>.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492896"/>
            <a:ext cx="3168352" cy="4231886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132856"/>
            <a:ext cx="4133655" cy="3101303"/>
          </a:xfrm>
        </p:spPr>
      </p:pic>
    </p:spTree>
    <p:extLst>
      <p:ext uri="{BB962C8B-B14F-4D97-AF65-F5344CB8AC3E}">
        <p14:creationId xmlns:p14="http://schemas.microsoft.com/office/powerpoint/2010/main" val="1950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5915000" cy="122899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Мы на лыжах всех быстрей, отойди от нас скорей.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4038600" cy="3028950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69978"/>
            <a:ext cx="4038600" cy="3029987"/>
          </a:xfrm>
        </p:spPr>
      </p:pic>
      <p:sp>
        <p:nvSpPr>
          <p:cNvPr id="6" name="Прямоугольник 5"/>
          <p:cNvSpPr/>
          <p:nvPr/>
        </p:nvSpPr>
        <p:spPr>
          <a:xfrm>
            <a:off x="4518866" y="4973777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На коньках по льду качусь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В ясный день морозный, —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Я кататься научусь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Рано или поздно.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1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67544" y="1524157"/>
            <a:ext cx="8147248" cy="508918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chemeClr val="accent6">
                    <a:lumMod val="50000"/>
                  </a:schemeClr>
                </a:solidFill>
              </a:rPr>
              <a:t>На отдых, в сад, на море, на природу </a:t>
            </a:r>
            <a:br>
              <a:rPr lang="ru-RU" sz="27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b="1" i="1" dirty="0" smtClean="0">
                <a:solidFill>
                  <a:schemeClr val="accent6">
                    <a:lumMod val="50000"/>
                  </a:schemeClr>
                </a:solidFill>
              </a:rPr>
              <a:t>С </a:t>
            </a:r>
            <a:r>
              <a:rPr lang="ru-RU" sz="2700" b="1" i="1" dirty="0">
                <a:solidFill>
                  <a:schemeClr val="accent6">
                    <a:lumMod val="50000"/>
                  </a:schemeClr>
                </a:solidFill>
              </a:rPr>
              <a:t>приходом лета все спешат. </a:t>
            </a:r>
            <a:br>
              <a:rPr lang="ru-RU" sz="27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b="1" i="1" dirty="0">
                <a:solidFill>
                  <a:schemeClr val="accent6">
                    <a:lumMod val="50000"/>
                  </a:schemeClr>
                </a:solidFill>
              </a:rPr>
              <a:t>Меняем срочно город, непогоду</a:t>
            </a:r>
            <a:br>
              <a:rPr lang="ru-RU" sz="27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b="1" i="1" dirty="0">
                <a:solidFill>
                  <a:schemeClr val="accent6">
                    <a:lumMod val="50000"/>
                  </a:schemeClr>
                </a:solidFill>
              </a:rPr>
              <a:t>На русский лес, и он нам рад</a:t>
            </a:r>
            <a:r>
              <a:rPr lang="ru-RU" sz="3100" b="1" i="1" dirty="0"/>
              <a:t>.</a:t>
            </a:r>
            <a:br>
              <a:rPr lang="ru-RU" sz="3100" b="1" i="1" dirty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14" name="Объект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28800"/>
            <a:ext cx="4176464" cy="510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8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3688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Море, я 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к тебе бегу!</a:t>
            </a:r>
            <a:b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Я уже на берегу!</a:t>
            </a:r>
            <a:b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Я бегу к твоей волне,</a:t>
            </a:r>
            <a:b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а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волна бежит 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ко мне!...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88840"/>
            <a:ext cx="4038600" cy="3028950"/>
          </a:xfrm>
        </p:spPr>
      </p:pic>
      <p:pic>
        <p:nvPicPr>
          <p:cNvPr id="11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350" y="3717032"/>
            <a:ext cx="4038600" cy="302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7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700808"/>
            <a:ext cx="8229600" cy="288032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Спорт нам очень нужен,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Мы со спортом дружим!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1986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45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Гимнастика - красочный  Зрелищный спорт, В ней стройность нужна,  Позабудьте про торт.</vt:lpstr>
      <vt:lpstr>Мы на лыжах всех быстрей, отойди от нас скорей.</vt:lpstr>
      <vt:lpstr>На отдых, в сад, на море, на природу  С приходом лета все спешат.  Меняем срочно город, непогоду На русский лес, и он нам рад.   </vt:lpstr>
      <vt:lpstr>Море, я к тебе бегу! Я уже на берегу! Я бегу к твоей волне, а волна бежит ко мне!...</vt:lpstr>
      <vt:lpstr>Спорт нам очень нужен, Мы со спортом дружим!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Методист</cp:lastModifiedBy>
  <cp:revision>11</cp:revision>
  <dcterms:created xsi:type="dcterms:W3CDTF">2018-02-07T12:59:05Z</dcterms:created>
  <dcterms:modified xsi:type="dcterms:W3CDTF">2018-02-08T07:11:23Z</dcterms:modified>
</cp:coreProperties>
</file>