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85858E-5590-4607-8877-F1E77987D1FA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7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0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009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8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63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53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4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2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5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2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2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8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1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8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9C837F-E617-49F9-9BE3-4159CB026D3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35E1B1-1CBB-4F50-B4F2-239B3B73C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1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18457"/>
            <a:ext cx="9144000" cy="2791506"/>
          </a:xfrm>
        </p:spPr>
        <p:txBody>
          <a:bodyPr/>
          <a:lstStyle/>
          <a:p>
            <a:pPr algn="ctr"/>
            <a:r>
              <a:rPr lang="ru-RU" dirty="0" smtClean="0"/>
              <a:t>Путешествие по сказкам Э. Н. Успенского и В.Г. </a:t>
            </a:r>
            <a:r>
              <a:rPr lang="ru-RU" dirty="0" err="1" smtClean="0"/>
              <a:t>Сутеева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МБДОУ №533 </a:t>
            </a:r>
          </a:p>
          <a:p>
            <a:pPr algn="ctr"/>
            <a:r>
              <a:rPr lang="ru-RU" dirty="0" smtClean="0"/>
              <a:t>Каримуллина Н.И. </a:t>
            </a:r>
          </a:p>
          <a:p>
            <a:pPr algn="ctr"/>
            <a:r>
              <a:rPr lang="ru-RU" dirty="0" smtClean="0"/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1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7" y="263769"/>
            <a:ext cx="5293091" cy="6321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04" y="263769"/>
            <a:ext cx="5690211" cy="541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же сказал мяу??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15" y="263769"/>
            <a:ext cx="5715000" cy="6321669"/>
          </a:xfrm>
        </p:spPr>
      </p:pic>
    </p:spTree>
    <p:extLst>
      <p:ext uri="{BB962C8B-B14F-4D97-AF65-F5344CB8AC3E}">
        <p14:creationId xmlns:p14="http://schemas.microsoft.com/office/powerpoint/2010/main" val="31049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140677"/>
            <a:ext cx="11649807" cy="6506308"/>
          </a:xfr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685800"/>
            <a:ext cx="7670800" cy="803275"/>
          </a:xfrm>
        </p:spPr>
        <p:txBody>
          <a:bodyPr/>
          <a:lstStyle/>
          <a:p>
            <a:pPr algn="ctr"/>
            <a:r>
              <a:rPr lang="ru-RU" dirty="0" smtClean="0"/>
              <a:t>МЫ ПРОЧИТЛИ МНОГО  ИНТЕРЕСНЫХ И УВЛЕКАТЕЛЬНЫХ КНИГ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49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92" y="290146"/>
            <a:ext cx="5776546" cy="638321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8" y="290146"/>
            <a:ext cx="5461610" cy="63832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27" y="170308"/>
            <a:ext cx="10323757" cy="1507067"/>
          </a:xfrm>
        </p:spPr>
        <p:txBody>
          <a:bodyPr/>
          <a:lstStyle/>
          <a:p>
            <a:r>
              <a:rPr lang="ru-RU" dirty="0" smtClean="0"/>
              <a:t>театральная ПОСТАНОВКА Дядя Миша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11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" y="116541"/>
            <a:ext cx="11810745" cy="65228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768" y="309779"/>
            <a:ext cx="8550397" cy="1507067"/>
          </a:xfrm>
        </p:spPr>
        <p:txBody>
          <a:bodyPr/>
          <a:lstStyle/>
          <a:p>
            <a:r>
              <a:rPr lang="ru-RU" dirty="0" smtClean="0"/>
              <a:t>Аппликация  по сказкам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34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4" y="340659"/>
            <a:ext cx="11758800" cy="62394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24" y="0"/>
            <a:ext cx="8534400" cy="1507067"/>
          </a:xfrm>
        </p:spPr>
        <p:txBody>
          <a:bodyPr/>
          <a:lstStyle/>
          <a:p>
            <a:r>
              <a:rPr lang="ru-RU" dirty="0" smtClean="0"/>
              <a:t>Добрый </a:t>
            </a:r>
            <a:r>
              <a:rPr lang="ru-RU" dirty="0" err="1" smtClean="0"/>
              <a:t>печкин</a:t>
            </a:r>
            <a:r>
              <a:rPr lang="ru-RU" dirty="0" smtClean="0"/>
              <a:t>  с велосипедом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23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" y="175847"/>
            <a:ext cx="11808069" cy="63568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35" y="-260514"/>
            <a:ext cx="8534400" cy="1507067"/>
          </a:xfrm>
        </p:spPr>
        <p:txBody>
          <a:bodyPr/>
          <a:lstStyle/>
          <a:p>
            <a:r>
              <a:rPr lang="ru-RU" dirty="0" smtClean="0"/>
              <a:t>Дядя </a:t>
            </a:r>
            <a:r>
              <a:rPr lang="ru-RU" dirty="0" err="1" smtClean="0"/>
              <a:t>федор</a:t>
            </a:r>
            <a:r>
              <a:rPr lang="ru-RU" dirty="0" smtClean="0"/>
              <a:t> и галчонок кто 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5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101" y="1567567"/>
            <a:ext cx="5133978" cy="46467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94" y="187893"/>
            <a:ext cx="9292006" cy="1507067"/>
          </a:xfrm>
        </p:spPr>
        <p:txBody>
          <a:bodyPr/>
          <a:lstStyle/>
          <a:p>
            <a:r>
              <a:rPr lang="ru-RU" dirty="0" smtClean="0"/>
              <a:t>Жители и гости  Простоквашино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2887" y="2247534"/>
            <a:ext cx="4994766" cy="3147647"/>
          </a:xfrm>
        </p:spPr>
      </p:pic>
    </p:spTree>
    <p:extLst>
      <p:ext uri="{BB962C8B-B14F-4D97-AF65-F5344CB8AC3E}">
        <p14:creationId xmlns:p14="http://schemas.microsoft.com/office/powerpoint/2010/main" val="64572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" y="277281"/>
            <a:ext cx="11631613" cy="63425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62" y="277282"/>
            <a:ext cx="9983788" cy="1507067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Совместная пластилиновая работа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21790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</TotalTime>
  <Words>58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Путешествие по сказкам Э. Н. Успенского и В.Г. Сутеева.</vt:lpstr>
      <vt:lpstr>Кто же сказал мяу??</vt:lpstr>
      <vt:lpstr>Презентация PowerPoint</vt:lpstr>
      <vt:lpstr>театральная ПОСТАНОВКА Дядя Миша</vt:lpstr>
      <vt:lpstr>Аппликация  по сказкам</vt:lpstr>
      <vt:lpstr>Добрый печкин  с велосипедом</vt:lpstr>
      <vt:lpstr>Дядя федор и галчонок кто там</vt:lpstr>
      <vt:lpstr>Жители и гости  Простоквашино</vt:lpstr>
      <vt:lpstr>Совместная пластилиновая работа с родителями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сказкам Э. Н. Успенского и В.Г. Сутеева.</dc:title>
  <dc:creator>Пользователь Windows</dc:creator>
  <cp:lastModifiedBy>Пользователь Windows</cp:lastModifiedBy>
  <cp:revision>6</cp:revision>
  <dcterms:created xsi:type="dcterms:W3CDTF">2021-04-01T10:44:17Z</dcterms:created>
  <dcterms:modified xsi:type="dcterms:W3CDTF">2021-04-01T11:34:46Z</dcterms:modified>
</cp:coreProperties>
</file>