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785858E-5590-4607-8877-F1E77987D1FA}">
          <p14:sldIdLst>
            <p14:sldId id="256"/>
            <p14:sldId id="258"/>
            <p14:sldId id="257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47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40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37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0097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781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36328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153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14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920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24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51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528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329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584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918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688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9C837F-E617-49F9-9BE3-4159CB026D3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B35E1B1-1CBB-4F50-B4F2-239B3B73CC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416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718457"/>
            <a:ext cx="9144000" cy="2791506"/>
          </a:xfrm>
        </p:spPr>
        <p:txBody>
          <a:bodyPr/>
          <a:lstStyle/>
          <a:p>
            <a:pPr algn="ctr"/>
            <a:r>
              <a:rPr lang="ru-RU" dirty="0" smtClean="0"/>
              <a:t>Путешествие по сказкам Э. Н. Успенского и В.Г. </a:t>
            </a:r>
            <a:r>
              <a:rPr lang="ru-RU" dirty="0" err="1" smtClean="0"/>
              <a:t>Сутеева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МБДОУ №533 </a:t>
            </a:r>
          </a:p>
          <a:p>
            <a:pPr algn="ctr"/>
            <a:r>
              <a:rPr lang="ru-RU" dirty="0" smtClean="0"/>
              <a:t>Каримуллина Н.И. </a:t>
            </a:r>
          </a:p>
          <a:p>
            <a:pPr algn="ctr"/>
            <a:r>
              <a:rPr lang="ru-RU" dirty="0" smtClean="0"/>
              <a:t>воспитатель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0711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77" y="263769"/>
            <a:ext cx="5293091" cy="63216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804" y="263769"/>
            <a:ext cx="5690211" cy="5418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Кто же сказал мяу??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15" y="263769"/>
            <a:ext cx="5715000" cy="6321669"/>
          </a:xfrm>
        </p:spPr>
      </p:pic>
    </p:spTree>
    <p:extLst>
      <p:ext uri="{BB962C8B-B14F-4D97-AF65-F5344CB8AC3E}">
        <p14:creationId xmlns:p14="http://schemas.microsoft.com/office/powerpoint/2010/main" val="310495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1" y="140677"/>
            <a:ext cx="11649807" cy="6506308"/>
          </a:xfrm>
        </p:spPr>
      </p:pic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0" y="685800"/>
            <a:ext cx="7670800" cy="803275"/>
          </a:xfrm>
        </p:spPr>
        <p:txBody>
          <a:bodyPr/>
          <a:lstStyle/>
          <a:p>
            <a:pPr algn="ctr"/>
            <a:r>
              <a:rPr lang="ru-RU" dirty="0" smtClean="0"/>
              <a:t>МЫ ПРОЧИТЛИ МНОГО  ИНТЕРЕСНЫХ И УВЛЕКАТЕЛЬНЫХ КНИГ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493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392" y="290146"/>
            <a:ext cx="5776546" cy="6383215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28" y="290146"/>
            <a:ext cx="5461610" cy="638321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427" y="170308"/>
            <a:ext cx="10323757" cy="1507067"/>
          </a:xfrm>
        </p:spPr>
        <p:txBody>
          <a:bodyPr/>
          <a:lstStyle/>
          <a:p>
            <a:r>
              <a:rPr lang="ru-RU" dirty="0" smtClean="0"/>
              <a:t>театральная ПОСТАНОВКА Дядя Миша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110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" y="116541"/>
            <a:ext cx="11810745" cy="652281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768" y="309779"/>
            <a:ext cx="8550397" cy="1507067"/>
          </a:xfrm>
        </p:spPr>
        <p:txBody>
          <a:bodyPr/>
          <a:lstStyle/>
          <a:p>
            <a:r>
              <a:rPr lang="ru-RU" dirty="0" smtClean="0"/>
              <a:t>Аппликация  по сказкам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348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24" y="340659"/>
            <a:ext cx="11758800" cy="623943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224" y="0"/>
            <a:ext cx="8534400" cy="1507067"/>
          </a:xfrm>
        </p:spPr>
        <p:txBody>
          <a:bodyPr/>
          <a:lstStyle/>
          <a:p>
            <a:r>
              <a:rPr lang="ru-RU" dirty="0" smtClean="0"/>
              <a:t>Добрый </a:t>
            </a:r>
            <a:r>
              <a:rPr lang="ru-RU" dirty="0" err="1" smtClean="0"/>
              <a:t>печкин</a:t>
            </a:r>
            <a:r>
              <a:rPr lang="ru-RU" dirty="0" smtClean="0"/>
              <a:t>  с велосипедом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230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54" y="175847"/>
            <a:ext cx="11808069" cy="63568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35" y="-260514"/>
            <a:ext cx="8534400" cy="1507067"/>
          </a:xfrm>
        </p:spPr>
        <p:txBody>
          <a:bodyPr/>
          <a:lstStyle/>
          <a:p>
            <a:r>
              <a:rPr lang="ru-RU" dirty="0" smtClean="0"/>
              <a:t>Дядя </a:t>
            </a:r>
            <a:r>
              <a:rPr lang="ru-RU" dirty="0" err="1" smtClean="0"/>
              <a:t>федор</a:t>
            </a:r>
            <a:r>
              <a:rPr lang="ru-RU" dirty="0" smtClean="0"/>
              <a:t> и галчонок кто там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0573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6101" y="1567567"/>
            <a:ext cx="5133978" cy="46467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694" y="187893"/>
            <a:ext cx="9292006" cy="1507067"/>
          </a:xfrm>
        </p:spPr>
        <p:txBody>
          <a:bodyPr/>
          <a:lstStyle/>
          <a:p>
            <a:r>
              <a:rPr lang="ru-RU" dirty="0" smtClean="0"/>
              <a:t>Жители и гости  Простоквашино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62887" y="2247534"/>
            <a:ext cx="4994766" cy="3147647"/>
          </a:xfrm>
        </p:spPr>
      </p:pic>
    </p:spTree>
    <p:extLst>
      <p:ext uri="{BB962C8B-B14F-4D97-AF65-F5344CB8AC3E}">
        <p14:creationId xmlns:p14="http://schemas.microsoft.com/office/powerpoint/2010/main" val="645722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2" y="277281"/>
            <a:ext cx="11631613" cy="634259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162" y="277282"/>
            <a:ext cx="9983788" cy="1507067"/>
          </a:xfrm>
        </p:spPr>
        <p:txBody>
          <a:bodyPr>
            <a:normAutofit/>
          </a:bodyPr>
          <a:lstStyle/>
          <a:p>
            <a:r>
              <a:rPr lang="ru-RU" dirty="0" smtClean="0"/>
              <a:t>Совместная пластилиновая работа с родителями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21790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50</TotalTime>
  <Words>58</Words>
  <Application>Microsoft Office PowerPoint</Application>
  <PresentationFormat>Широкоэкранный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Сектор</vt:lpstr>
      <vt:lpstr>Путешествие по сказкам Э. Н. Успенского и В.Г. Сутеева.</vt:lpstr>
      <vt:lpstr>Кто же сказал мяу??</vt:lpstr>
      <vt:lpstr>Презентация PowerPoint</vt:lpstr>
      <vt:lpstr>театральная ПОСТАНОВКА Дядя Миша</vt:lpstr>
      <vt:lpstr>Аппликация  по сказкам</vt:lpstr>
      <vt:lpstr>Добрый печкин  с велосипедом</vt:lpstr>
      <vt:lpstr>Дядя федор и галчонок кто там</vt:lpstr>
      <vt:lpstr>Жители и гости  Простоквашино</vt:lpstr>
      <vt:lpstr>Совместная пластилиновая работа с родителями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сказкам Э. Н. Успенского и В.Г. Сутеева.</dc:title>
  <dc:creator>Пользователь Windows</dc:creator>
  <cp:lastModifiedBy>Пользователь Windows</cp:lastModifiedBy>
  <cp:revision>6</cp:revision>
  <dcterms:created xsi:type="dcterms:W3CDTF">2021-04-01T10:44:17Z</dcterms:created>
  <dcterms:modified xsi:type="dcterms:W3CDTF">2021-04-01T11:34:46Z</dcterms:modified>
</cp:coreProperties>
</file>