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754" autoAdjust="0"/>
  </p:normalViewPr>
  <p:slideViewPr>
    <p:cSldViewPr>
      <p:cViewPr varScale="1">
        <p:scale>
          <a:sx n="73" d="100"/>
          <a:sy n="73" d="100"/>
        </p:scale>
        <p:origin x="-73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FB4B2-C092-4196-802C-ACC2E38465E2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EF377-3C46-4051-BF72-8C861C01B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17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EF377-3C46-4051-BF72-8C861C01BEE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804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32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546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790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768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144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11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255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86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513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32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114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" name="type.wav"/>
          </p:stSnd>
        </p:sndAc>
      </p:transition>
    </mc:Choice>
    <mc:Fallback>
      <p:transition spd="slow" advTm="1000">
        <p:fade/>
        <p:sndAc>
          <p:stSnd>
            <p:snd r:embed="rId1" name="typ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8680D-A4F0-43D7-BA03-07CDEEAB69EC}" type="datetimeFigureOut">
              <a:rPr lang="ru-RU" smtClean="0"/>
              <a:t>25.01.2015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D4CEA-361B-4364-831D-AEBB4E8B8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60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5750" advTm="1000">
        <p14:reveal/>
        <p:sndAc>
          <p:stSnd>
            <p:snd r:embed="rId13" name="type.wav"/>
          </p:stSnd>
        </p:sndAc>
      </p:transition>
    </mc:Choice>
    <mc:Fallback>
      <p:transition spd="slow" advTm="1000">
        <p:fade/>
        <p:sndAc>
          <p:stSnd>
            <p:snd r:embed="rId13" name="type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Технология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3511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9" y="-459432"/>
            <a:ext cx="9867123" cy="7876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8229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35813">
        <p14:reveal/>
        <p:sndAc>
          <p:stSnd>
            <p:snd r:embed="rId2" name="type.wav"/>
          </p:stSnd>
        </p:sndAc>
      </p:transition>
    </mc:Choice>
    <mc:Fallback>
      <p:transition spd="slow" advTm="35813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4567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60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32816">
        <p14:reveal/>
        <p:sndAc>
          <p:stSnd>
            <p:snd r:embed="rId2" name="type.wav"/>
          </p:stSnd>
        </p:sndAc>
      </p:transition>
    </mc:Choice>
    <mc:Fallback>
      <p:transition spd="slow" advTm="32816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3210" y="0"/>
            <a:ext cx="9807738" cy="710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561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4591">
        <p14:reveal/>
        <p:sndAc>
          <p:stSnd>
            <p:snd r:embed="rId2" name="type.wav"/>
          </p:stSnd>
        </p:sndAc>
      </p:transition>
    </mc:Choice>
    <mc:Fallback>
      <p:transition spd="slow" advTm="14591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64907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0669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6093">
        <p14:reveal/>
        <p:sndAc>
          <p:stSnd>
            <p:snd r:embed="rId2" name="type.wav"/>
          </p:stSnd>
        </p:sndAc>
      </p:transition>
    </mc:Choice>
    <mc:Fallback>
      <p:transition spd="slow" advTm="16093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577064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007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6553">
        <p14:reveal/>
        <p:sndAc>
          <p:stSnd>
            <p:snd r:embed="rId2" name="type.wav"/>
          </p:stSnd>
        </p:sndAc>
      </p:transition>
    </mc:Choice>
    <mc:Fallback>
      <p:transition spd="slow" advTm="16553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396536" cy="7344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881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21555">
        <p14:reveal/>
        <p:sndAc>
          <p:stSnd>
            <p:snd r:embed="rId2" name="type.wav"/>
          </p:stSnd>
        </p:sndAc>
      </p:transition>
    </mc:Choice>
    <mc:Fallback>
      <p:transition spd="slow" advTm="21555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315416"/>
            <a:ext cx="9396536" cy="74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227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22363">
        <p14:reveal/>
        <p:sndAc>
          <p:stSnd>
            <p:snd r:embed="rId2" name="type.wav"/>
          </p:stSnd>
        </p:sndAc>
      </p:transition>
    </mc:Choice>
    <mc:Fallback>
      <p:transition spd="slow" advTm="22363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387424"/>
            <a:ext cx="9577064" cy="724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310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5935">
        <p14:reveal/>
        <p:sndAc>
          <p:stSnd>
            <p:snd r:embed="rId2" name="type.wav"/>
          </p:stSnd>
        </p:sndAc>
      </p:transition>
    </mc:Choice>
    <mc:Fallback>
      <p:transition spd="slow" advTm="15935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71400"/>
            <a:ext cx="9145016" cy="704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303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24860">
        <p14:reveal/>
        <p:sndAc>
          <p:stSnd>
            <p:snd r:embed="rId2" name="type.wav"/>
          </p:stSnd>
        </p:sndAc>
      </p:transition>
    </mc:Choice>
    <mc:Fallback>
      <p:transition spd="slow" advTm="24860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337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25554">
        <p14:reveal/>
        <p:sndAc>
          <p:stSnd>
            <p:snd r:embed="rId2" name="type.wav"/>
          </p:stSnd>
        </p:sndAc>
      </p:transition>
    </mc:Choice>
    <mc:Fallback>
      <p:transition spd="slow" advTm="25554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0"/>
            <a:ext cx="10585176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431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6197">
        <p14:reveal/>
        <p:sndAc>
          <p:stSnd>
            <p:snd r:embed="rId3" name="type.wav"/>
          </p:stSnd>
        </p:sndAc>
      </p:transition>
    </mc:Choice>
    <mc:Fallback>
      <p:transition spd="slow" advTm="16197">
        <p:fade/>
        <p:sndAc>
          <p:stSnd>
            <p:snd r:embed="rId3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8640"/>
            <a:ext cx="9036496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47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23623">
        <p14:reveal/>
        <p:sndAc>
          <p:stSnd>
            <p:snd r:embed="rId2" name="type.wav"/>
          </p:stSnd>
        </p:sndAc>
      </p:transition>
    </mc:Choice>
    <mc:Fallback>
      <p:transition spd="slow" advTm="23623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243456"/>
            <a:ext cx="9865096" cy="710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946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25918">
        <p14:reveal/>
        <p:sndAc>
          <p:stSnd>
            <p:snd r:embed="rId2" name="type.wav"/>
          </p:stSnd>
        </p:sndAc>
      </p:transition>
    </mc:Choice>
    <mc:Fallback>
      <p:transition spd="slow" advTm="25918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43826"/>
            <a:ext cx="10009112" cy="717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380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24589">
        <p14:reveal/>
        <p:sndAc>
          <p:stSnd>
            <p:snd r:embed="rId2" name="type.wav"/>
          </p:stSnd>
        </p:sndAc>
      </p:transition>
    </mc:Choice>
    <mc:Fallback>
      <p:transition spd="slow" advTm="24589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215834"/>
            <a:ext cx="10081120" cy="731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600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6483">
        <p14:reveal/>
        <p:sndAc>
          <p:stSnd>
            <p:snd r:embed="rId2" name="type.wav"/>
          </p:stSnd>
        </p:sndAc>
      </p:transition>
    </mc:Choice>
    <mc:Fallback>
      <p:transition spd="slow" advTm="16483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07936"/>
            <a:ext cx="9577064" cy="713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926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13864">
        <p14:reveal/>
        <p:sndAc>
          <p:stSnd>
            <p:snd r:embed="rId2" name="type.wav"/>
          </p:stSnd>
        </p:sndAc>
      </p:transition>
    </mc:Choice>
    <mc:Fallback>
      <p:transition spd="slow" advTm="13864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15416"/>
            <a:ext cx="9721080" cy="727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578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750" advTm="31012">
        <p14:reveal/>
        <p:sndAc>
          <p:stSnd>
            <p:snd r:embed="rId2" name="type.wav"/>
          </p:stSnd>
        </p:sndAc>
      </p:transition>
    </mc:Choice>
    <mc:Fallback>
      <p:transition spd="slow" advTm="31012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78</TotalTime>
  <Words>2</Words>
  <Application>Microsoft Office PowerPoint</Application>
  <PresentationFormat>Экран (4:3)</PresentationFormat>
  <Paragraphs>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Технология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</dc:title>
  <dc:creator>Светлана</dc:creator>
  <cp:lastModifiedBy>Светлана</cp:lastModifiedBy>
  <cp:revision>7</cp:revision>
  <dcterms:created xsi:type="dcterms:W3CDTF">2015-01-25T13:55:56Z</dcterms:created>
  <dcterms:modified xsi:type="dcterms:W3CDTF">2015-01-25T15:14:24Z</dcterms:modified>
</cp:coreProperties>
</file>