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4" autoAdjust="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FB4B2-C092-4196-802C-ACC2E38465E2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EF377-3C46-4051-BF72-8C861C01B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7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EF377-3C46-4051-BF72-8C861C01BE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0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4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9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6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4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1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2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1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1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" name="type.wav"/>
          </p:stSnd>
        </p:sndAc>
      </p:transition>
    </mc:Choice>
    <mc:Fallback>
      <p:transition spd="slow" advTm="1000">
        <p:fade/>
        <p:sndAc>
          <p:stSnd>
            <p:snd r:embed="rId1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680D-A4F0-43D7-BA03-07CDEEAB69EC}" type="datetimeFigureOut">
              <a:rPr lang="ru-RU" smtClean="0"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D4CEA-361B-4364-831D-AEBB4E8B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0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750" advTm="1000">
        <p14:reveal/>
        <p:sndAc>
          <p:stSnd>
            <p:snd r:embed="rId13" name="type.wav"/>
          </p:stSnd>
        </p:sndAc>
      </p:transition>
    </mc:Choice>
    <mc:Fallback>
      <p:transition spd="slow" advTm="1000">
        <p:fade/>
        <p:sndAc>
          <p:stSnd>
            <p:snd r:embed="rId13" name="typ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" y="-459432"/>
            <a:ext cx="9867123" cy="787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22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35813">
        <p14:reveal/>
        <p:sndAc>
          <p:stSnd>
            <p:snd r:embed="rId2" name="type.wav"/>
          </p:stSnd>
        </p:sndAc>
      </p:transition>
    </mc:Choice>
    <mc:Fallback>
      <p:transition spd="slow" advTm="35813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456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32816">
        <p14:reveal/>
        <p:sndAc>
          <p:stSnd>
            <p:snd r:embed="rId2" name="type.wav"/>
          </p:stSnd>
        </p:sndAc>
      </p:transition>
    </mc:Choice>
    <mc:Fallback>
      <p:transition spd="slow" advTm="32816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210" y="0"/>
            <a:ext cx="9807738" cy="710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56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4591">
        <p14:reveal/>
        <p:sndAc>
          <p:stSnd>
            <p:snd r:embed="rId2" name="type.wav"/>
          </p:stSnd>
        </p:sndAc>
      </p:transition>
    </mc:Choice>
    <mc:Fallback>
      <p:transition spd="slow" advTm="14591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4907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66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6093">
        <p14:reveal/>
        <p:sndAc>
          <p:stSnd>
            <p:snd r:embed="rId2" name="type.wav"/>
          </p:stSnd>
        </p:sndAc>
      </p:transition>
    </mc:Choice>
    <mc:Fallback>
      <p:transition spd="slow" advTm="16093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577064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0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6553">
        <p14:reveal/>
        <p:sndAc>
          <p:stSnd>
            <p:snd r:embed="rId2" name="type.wav"/>
          </p:stSnd>
        </p:sndAc>
      </p:transition>
    </mc:Choice>
    <mc:Fallback>
      <p:transition spd="slow" advTm="16553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396536" cy="73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8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1555">
        <p14:reveal/>
        <p:sndAc>
          <p:stSnd>
            <p:snd r:embed="rId2" name="type.wav"/>
          </p:stSnd>
        </p:sndAc>
      </p:transition>
    </mc:Choice>
    <mc:Fallback>
      <p:transition spd="slow" advTm="21555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396536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27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2363">
        <p14:reveal/>
        <p:sndAc>
          <p:stSnd>
            <p:snd r:embed="rId2" name="type.wav"/>
          </p:stSnd>
        </p:sndAc>
      </p:transition>
    </mc:Choice>
    <mc:Fallback>
      <p:transition spd="slow" advTm="22363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9577064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31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5935">
        <p14:reveal/>
        <p:sndAc>
          <p:stSnd>
            <p:snd r:embed="rId2" name="type.wav"/>
          </p:stSnd>
        </p:sndAc>
      </p:transition>
    </mc:Choice>
    <mc:Fallback>
      <p:transition spd="slow" advTm="15935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71400"/>
            <a:ext cx="9145016" cy="704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0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4860">
        <p14:reveal/>
        <p:sndAc>
          <p:stSnd>
            <p:snd r:embed="rId2" name="type.wav"/>
          </p:stSnd>
        </p:sndAc>
      </p:transition>
    </mc:Choice>
    <mc:Fallback>
      <p:transition spd="slow" advTm="24860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33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5554">
        <p14:reveal/>
        <p:sndAc>
          <p:stSnd>
            <p:snd r:embed="rId2" name="type.wav"/>
          </p:stSnd>
        </p:sndAc>
      </p:transition>
    </mc:Choice>
    <mc:Fallback>
      <p:transition spd="slow" advTm="25554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58517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43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6197">
        <p14:reveal/>
        <p:sndAc>
          <p:stSnd>
            <p:snd r:embed="rId3" name="type.wav"/>
          </p:stSnd>
        </p:sndAc>
      </p:transition>
    </mc:Choice>
    <mc:Fallback>
      <p:transition spd="slow" advTm="16197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9036496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47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3623">
        <p14:reveal/>
        <p:sndAc>
          <p:stSnd>
            <p:snd r:embed="rId2" name="type.wav"/>
          </p:stSnd>
        </p:sndAc>
      </p:transition>
    </mc:Choice>
    <mc:Fallback>
      <p:transition spd="slow" advTm="23623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56"/>
            <a:ext cx="9865096" cy="710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4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5918">
        <p14:reveal/>
        <p:sndAc>
          <p:stSnd>
            <p:snd r:embed="rId2" name="type.wav"/>
          </p:stSnd>
        </p:sndAc>
      </p:transition>
    </mc:Choice>
    <mc:Fallback>
      <p:transition spd="slow" advTm="25918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43826"/>
            <a:ext cx="10009112" cy="717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38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4589">
        <p14:reveal/>
        <p:sndAc>
          <p:stSnd>
            <p:snd r:embed="rId2" name="type.wav"/>
          </p:stSnd>
        </p:sndAc>
      </p:transition>
    </mc:Choice>
    <mc:Fallback>
      <p:transition spd="slow" advTm="24589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15834"/>
            <a:ext cx="10081120" cy="731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0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6483">
        <p14:reveal/>
        <p:sndAc>
          <p:stSnd>
            <p:snd r:embed="rId2" name="type.wav"/>
          </p:stSnd>
        </p:sndAc>
      </p:transition>
    </mc:Choice>
    <mc:Fallback>
      <p:transition spd="slow" advTm="16483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07936"/>
            <a:ext cx="9577064" cy="71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92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3864">
        <p14:reveal/>
        <p:sndAc>
          <p:stSnd>
            <p:snd r:embed="rId2" name="type.wav"/>
          </p:stSnd>
        </p:sndAc>
      </p:transition>
    </mc:Choice>
    <mc:Fallback>
      <p:transition spd="slow" advTm="13864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21080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31012">
        <p14:reveal/>
        <p:sndAc>
          <p:stSnd>
            <p:snd r:embed="rId2" name="type.wav"/>
          </p:stSnd>
        </p:sndAc>
      </p:transition>
    </mc:Choice>
    <mc:Fallback>
      <p:transition spd="slow" advTm="31012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</TotalTime>
  <Words>2</Words>
  <Application>Microsoft Office PowerPoint</Application>
  <PresentationFormat>Экран (4:3)</PresentationFormat>
  <Paragraphs>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Технология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</dc:title>
  <dc:creator>Светлана</dc:creator>
  <cp:lastModifiedBy>Светлана</cp:lastModifiedBy>
  <cp:revision>7</cp:revision>
  <dcterms:created xsi:type="dcterms:W3CDTF">2015-01-25T13:55:56Z</dcterms:created>
  <dcterms:modified xsi:type="dcterms:W3CDTF">2015-01-25T15:14:24Z</dcterms:modified>
</cp:coreProperties>
</file>