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58" r:id="rId6"/>
    <p:sldId id="259" r:id="rId7"/>
    <p:sldId id="262" r:id="rId8"/>
    <p:sldId id="270" r:id="rId9"/>
    <p:sldId id="261" r:id="rId10"/>
    <p:sldId id="263" r:id="rId11"/>
    <p:sldId id="264" r:id="rId12"/>
    <p:sldId id="267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23CC9-8599-40C2-B83C-051F0C507C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DF3BC-E199-4D1D-9263-2C52015494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99164-58AD-4997-A150-394C75E762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54A5C-4585-4C76-B41F-B3CDCC1141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D14AC-CD3D-4EB4-B775-E9E2A79B34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E20B4-8453-4B02-BE08-C72E0AAD5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6692-B0CD-4C4C-91B8-0898E94705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14292-C26F-49B6-A71B-F1F45297A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6EEB7-9344-473D-9894-0D2F6B02D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0BEC2-38D7-4B4D-B8AF-2417DEF2C8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3AF99-79BD-4CD5-B3C4-43478B6B9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EDBBAA-2DF8-4AB0-BE05-F46D4D464EF6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УНИКАЛЬНОЕ ЖИВОТНОЕ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«БУРЫЙ МЕДВЕДЬ»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774656"/>
            <a:ext cx="7672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/>
              <a:t>Эколенок</a:t>
            </a:r>
            <a:r>
              <a:rPr lang="ru-RU" sz="3600" dirty="0"/>
              <a:t> №533 Каримуллина Н.И.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20">
        <p14:reveal/>
      </p:transition>
    </mc:Choice>
    <mc:Fallback xmlns="">
      <p:transition spd="slow" advTm="6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E92E658-B952-467C-B0A5-6120D7BF9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" y="3461049"/>
            <a:ext cx="5646989" cy="338537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B272B08-8054-4732-9663-7B76A827D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08" y="32676"/>
            <a:ext cx="6261247" cy="38284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0309026-2EB7-4030-BBC8-BE49476D77E1}"/>
              </a:ext>
            </a:extLst>
          </p:cNvPr>
          <p:cNvSpPr/>
          <p:nvPr/>
        </p:nvSpPr>
        <p:spPr>
          <a:xfrm>
            <a:off x="315881" y="620688"/>
            <a:ext cx="2535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Медведи бывают смелыми и даже безумно храбрыми.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95AA27E-E5D7-46E2-AA2E-24EB99ADB63E}"/>
              </a:ext>
            </a:extLst>
          </p:cNvPr>
          <p:cNvSpPr/>
          <p:nvPr/>
        </p:nvSpPr>
        <p:spPr>
          <a:xfrm>
            <a:off x="5981531" y="4581128"/>
            <a:ext cx="2376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Медведь - уверенный в своей силе зверь!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577">
        <p14:reveal/>
      </p:transition>
    </mc:Choice>
    <mc:Fallback xmlns="">
      <p:transition spd="slow" advTm="757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E7A91A-60DE-41AB-AC22-4388CF30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Медведи хорошо плавают, лазят по деревьям и быстро бегают.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3F3AA44-3BA8-4863-AA37-879FD230F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16832"/>
            <a:ext cx="4752020" cy="31680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35ACBC0-51E8-4E02-BF39-C5F1D398F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5"/>
            <a:ext cx="4355976" cy="26504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97A7EF-EAA4-49DA-AD4F-A06B61698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92882"/>
            <a:ext cx="3482382" cy="23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"/>
    </mc:Choice>
    <mc:Fallback xmlns="">
      <p:transition spd="slow" advTm="551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EBB83E-8E42-4DCC-B57D-F068814B4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Медведи невероятно умны.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729CD0-63A1-4887-8130-FF311408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3" y="908720"/>
            <a:ext cx="8109018" cy="5502548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4138188"/>
            <a:ext cx="3384375" cy="253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77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850">
        <p14:reveal/>
      </p:transition>
    </mc:Choice>
    <mc:Fallback xmlns="">
      <p:transition spd="slow" advTm="7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EE3E58-CC85-4E36-A7AC-C17529CFC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-34654"/>
            <a:ext cx="8229600" cy="616081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Московский зоопарк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8DBFFA-9A8C-4FFC-BC94-B5AAA5084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81" y="476672"/>
            <a:ext cx="8091437" cy="61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459">
        <p14:reveal/>
      </p:transition>
    </mc:Choice>
    <mc:Fallback xmlns="">
      <p:transition spd="slow" advTm="54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5" cy="5865515"/>
          </a:xfrm>
        </p:spPr>
      </p:pic>
    </p:spTree>
    <p:extLst>
      <p:ext uri="{BB962C8B-B14F-4D97-AF65-F5344CB8AC3E}">
        <p14:creationId xmlns:p14="http://schemas.microsoft.com/office/powerpoint/2010/main" val="9067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162">
        <p14:reveal/>
      </p:transition>
    </mc:Choice>
    <mc:Fallback xmlns="">
      <p:transition spd="slow" advTm="316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A88A14D-7F7E-45C3-9749-4812EDEE4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2" y="0"/>
            <a:ext cx="9067988" cy="5667493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D7AC8FD-BF1E-4ED7-9A63-18EA6052BDBF}"/>
              </a:ext>
            </a:extLst>
          </p:cNvPr>
          <p:cNvSpPr/>
          <p:nvPr/>
        </p:nvSpPr>
        <p:spPr>
          <a:xfrm>
            <a:off x="683568" y="5877272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Медведь - один из самых больших наземных хищников, весом 250-300 кг.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0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99">
        <p14:reveal/>
      </p:transition>
    </mc:Choice>
    <mc:Fallback xmlns="">
      <p:transition spd="slow" advTm="100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54AF7F7-2976-4F9D-A6FA-93514FD0C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" y="0"/>
            <a:ext cx="6140355" cy="3965646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01CDC07-5782-41D0-B783-7E5E5EF1C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28" y="3113588"/>
            <a:ext cx="5605062" cy="37257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C4F02CC-3689-4A79-A4D4-62F5728535D1}"/>
              </a:ext>
            </a:extLst>
          </p:cNvPr>
          <p:cNvSpPr/>
          <p:nvPr/>
        </p:nvSpPr>
        <p:spPr>
          <a:xfrm>
            <a:off x="6516216" y="476672"/>
            <a:ext cx="12550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короткий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хвост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46F7A2A-C3A2-4F82-A7E2-E6F8DF114FF6}"/>
              </a:ext>
            </a:extLst>
          </p:cNvPr>
          <p:cNvSpPr/>
          <p:nvPr/>
        </p:nvSpPr>
        <p:spPr>
          <a:xfrm>
            <a:off x="692347" y="4780834"/>
            <a:ext cx="1103187" cy="1288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длинные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когти!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32">
        <p:split orient="vert"/>
      </p:transition>
    </mc:Choice>
    <mc:Fallback xmlns="">
      <p:transition spd="slow" advTm="1023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496C1D-8948-429E-88FD-D8CDE83D1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Медвежьи тропы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CD4C17-60E1-4909-B57E-193DBC8A5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9" y="455779"/>
            <a:ext cx="4788024" cy="33032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D6FB00-E495-4DED-AAF7-95C445AD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72" y="2382150"/>
            <a:ext cx="2949006" cy="44097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F47D60-C6AE-4787-978F-9EEB6BFEE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" y="3485389"/>
            <a:ext cx="4427984" cy="3278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A19740-7A24-4D5F-9342-A563CE6C3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89" y="476672"/>
            <a:ext cx="4234372" cy="282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79">
        <p:split orient="vert"/>
      </p:transition>
    </mc:Choice>
    <mc:Fallback xmlns="">
      <p:transition spd="slow" advTm="55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D380C1-1FD3-4947-B92D-999239E39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0815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Питание медведя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D30F04-A16F-4428-B15C-79B0AA62D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548680"/>
            <a:ext cx="5400600" cy="30378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FCAE813-F22E-4324-A06B-DE4452718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93096"/>
            <a:ext cx="3781342" cy="25202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268910-CFC1-450D-806E-7AA2D6144B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65" y="4293096"/>
            <a:ext cx="4289545" cy="24128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395E828-BFC9-4F95-9340-66431F87F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28292"/>
            <a:ext cx="3899925" cy="2924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E0A00F-274B-4AE1-9528-61B9FB7E04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94" y="620688"/>
            <a:ext cx="3897306" cy="25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944">
        <p14:reveal/>
      </p:transition>
    </mc:Choice>
    <mc:Fallback xmlns="">
      <p:transition spd="slow" advTm="1794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816EC-8735-4E35-A34E-5674B631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Берлога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DF0764B-462B-4D01-A63A-252E2B2E8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0" y="1052736"/>
            <a:ext cx="3255264" cy="24414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22F775D-9AED-4C79-96AB-8B753B9A6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38132"/>
            <a:ext cx="4140746" cy="27528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68BF05-E178-4827-9E5E-DF3527A48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" y="3861048"/>
            <a:ext cx="4026024" cy="251626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15B318-F4FB-44DD-9CD4-488A4B9A2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90" y="4085068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22C7D0F-A611-4CFE-8ECD-A0E9CA599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66" y="1600200"/>
            <a:ext cx="7407468" cy="45259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DF0467-7A42-4076-B787-1F875D6590D3}"/>
              </a:ext>
            </a:extLst>
          </p:cNvPr>
          <p:cNvSpPr txBox="1"/>
          <p:nvPr/>
        </p:nvSpPr>
        <p:spPr>
          <a:xfrm>
            <a:off x="2627784" y="980728"/>
            <a:ext cx="359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Медведь не сосет лапу!</a:t>
            </a:r>
          </a:p>
        </p:txBody>
      </p:sp>
    </p:spTree>
    <p:extLst>
      <p:ext uri="{BB962C8B-B14F-4D97-AF65-F5344CB8AC3E}">
        <p14:creationId xmlns:p14="http://schemas.microsoft.com/office/powerpoint/2010/main" val="11008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955">
        <p14:reveal/>
      </p:transition>
    </mc:Choice>
    <mc:Fallback xmlns="">
      <p:transition spd="slow" advTm="995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5AD600-3588-4BBE-97CB-026461A2E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</a:rPr>
              <a:t>Медвежата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18E772-144E-4A8C-9334-A22AE218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249869" cy="3003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BB19A5-796E-4DDA-8C99-400ECBCF7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20" y="2772516"/>
            <a:ext cx="4249870" cy="26561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2239C48-C773-412C-AE1C-40444A4B4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1" y="4226755"/>
            <a:ext cx="3816424" cy="26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71">
        <p14:reveal/>
      </p:transition>
    </mc:Choice>
    <mc:Fallback xmlns="">
      <p:transition spd="slow" advTm="57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5E2C9D-40B8-4EF1-88BE-D2DBCE4F76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78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CSC</vt:lpstr>
      <vt:lpstr>УНИКАЛЬНОЕ ЖИВОТНОЕ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Берлога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Детский Сад № 533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УНИКАЛЬНОЕ ЖИВОТНОЕ</dc:title>
  <dc:creator>Группа-4</dc:creator>
  <cp:lastModifiedBy>Методист</cp:lastModifiedBy>
  <cp:revision>21</cp:revision>
  <dcterms:created xsi:type="dcterms:W3CDTF">2019-11-11T02:57:26Z</dcterms:created>
  <dcterms:modified xsi:type="dcterms:W3CDTF">2019-11-15T03:16:19Z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TC300090679990</vt:lpwstr>
  </property>
</Properties>
</file>