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1" r:id="rId4"/>
    <p:sldId id="260" r:id="rId5"/>
    <p:sldId id="262" r:id="rId6"/>
    <p:sldId id="263" r:id="rId7"/>
    <p:sldId id="264" r:id="rId8"/>
    <p:sldId id="259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E420-49B1-41F9-9819-2C3C0A458631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30DE8-9D10-4FE2-BDFA-662BB8DEDD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E420-49B1-41F9-9819-2C3C0A458631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30DE8-9D10-4FE2-BDFA-662BB8DEDD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E420-49B1-41F9-9819-2C3C0A458631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30DE8-9D10-4FE2-BDFA-662BB8DEDD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E420-49B1-41F9-9819-2C3C0A458631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30DE8-9D10-4FE2-BDFA-662BB8DEDD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E420-49B1-41F9-9819-2C3C0A458631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30DE8-9D10-4FE2-BDFA-662BB8DEDD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E420-49B1-41F9-9819-2C3C0A458631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30DE8-9D10-4FE2-BDFA-662BB8DEDD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E420-49B1-41F9-9819-2C3C0A458631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30DE8-9D10-4FE2-BDFA-662BB8DEDD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E420-49B1-41F9-9819-2C3C0A458631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30DE8-9D10-4FE2-BDFA-662BB8DEDD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E420-49B1-41F9-9819-2C3C0A458631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30DE8-9D10-4FE2-BDFA-662BB8DEDD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E420-49B1-41F9-9819-2C3C0A458631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30DE8-9D10-4FE2-BDFA-662BB8DEDD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E420-49B1-41F9-9819-2C3C0A458631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30DE8-9D10-4FE2-BDFA-662BB8DEDD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EE420-49B1-41F9-9819-2C3C0A458631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30DE8-9D10-4FE2-BDFA-662BB8DEDDC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ownloads\videoplayback%20(1).mp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playback 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32" y="857232"/>
            <a:ext cx="9144064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1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58204" cy="6143668"/>
          </a:xfrm>
        </p:spPr>
        <p:txBody>
          <a:bodyPr>
            <a:noAutofit/>
          </a:bodyPr>
          <a:lstStyle/>
          <a:p>
            <a:r>
              <a:rPr lang="ru-RU" sz="2800" dirty="0"/>
              <a:t>Вы когда-нибудь задумывались над тем, что делает нашу речь неповторимой, ни на кого не похожей? А с помощью чего мы различаем, что над нами подшучивают, нам угрожают, ласкают речью и т.д.? При общении мы пользуемся разными оттенками речи, используя разную артикуляцию. Можем говорить плавно, томно, можем колко, язвительно.</a:t>
            </a:r>
            <a:br>
              <a:rPr lang="ru-RU" sz="2800" dirty="0"/>
            </a:br>
            <a:r>
              <a:rPr lang="ru-RU" sz="2800" dirty="0"/>
              <a:t>Так и в музыке. Игра без артикуляции – бездушна, бесхарактерна. Такая игра не зацепит струнки души у слушателя. Это как слушать длинную монотонную речь.</a:t>
            </a:r>
            <a:br>
              <a:rPr lang="ru-RU" sz="2800" dirty="0"/>
            </a:br>
            <a:r>
              <a:rPr lang="ru-RU" sz="2800" dirty="0"/>
              <a:t>Итак, что же такое артикуляция?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501122" cy="1571636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Артикуляцией называют разные способы произнесения мелодии с той или иной степенью расчлененности или связанности нот. Этот способ конкретно реализуется в </a:t>
            </a:r>
            <a:r>
              <a:rPr lang="ru-RU" sz="2400" b="1" dirty="0"/>
              <a:t>штрихах</a:t>
            </a:r>
            <a:r>
              <a:rPr lang="ru-RU" sz="2400" dirty="0"/>
              <a:t>.</a:t>
            </a:r>
            <a:br>
              <a:rPr lang="ru-RU" sz="2400" dirty="0"/>
            </a:br>
            <a:r>
              <a:rPr lang="ru-RU" sz="2400" dirty="0"/>
              <a:t>Штрихи, как вы догадываетесь, бывают разные. И каждому штриху соответствует определенный знак, который и указывает, как именно надо играть ноту: коротко, длинно, тяжело и т.д.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Содержимое 3" descr="img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18272" y="2143116"/>
            <a:ext cx="7539941" cy="47148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422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0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85926"/>
            <a:ext cx="9144000" cy="2341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8501122" cy="6375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82</Words>
  <Application>Microsoft Office PowerPoint</Application>
  <PresentationFormat>Экран (4:3)</PresentationFormat>
  <Paragraphs>2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Вы когда-нибудь задумывались над тем, что делает нашу речь неповторимой, ни на кого не похожей? А с помощью чего мы различаем, что над нами подшучивают, нам угрожают, ласкают речью и т.д.? При общении мы пользуемся разными оттенками речи, используя разную артикуляцию. Можем говорить плавно, томно, можем колко, язвительно. Так и в музыке. Игра без артикуляции – бездушна, бесхарактерна. Такая игра не зацепит струнки души у слушателя. Это как слушать длинную монотонную речь. Итак, что же такое артикуляция? </vt:lpstr>
      <vt:lpstr>Артикуляцией называют разные способы произнесения мелодии с той или иной степенью расчлененности или связанности нот. Этот способ конкретно реализуется в штрихах. Штрихи, как вы догадываетесь, бывают разные. И каждому штриху соответствует определенный знак, который и указывает, как именно надо играть ноту: коротко, длинно, тяжело и т.д.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5</cp:revision>
  <dcterms:created xsi:type="dcterms:W3CDTF">2020-05-11T08:57:36Z</dcterms:created>
  <dcterms:modified xsi:type="dcterms:W3CDTF">2020-05-11T09:31:37Z</dcterms:modified>
</cp:coreProperties>
</file>