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0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9357C-415D-414C-AB57-618BAC82AF38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B36C-9451-4E51-84BD-911B10558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404665"/>
            <a:ext cx="6334472" cy="3816423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Как рассказать ребенку о </a:t>
            </a:r>
            <a:b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Дне Победы?</a:t>
            </a:r>
            <a:endParaRPr lang="ru-RU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365104"/>
            <a:ext cx="3312368" cy="12736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2018Holidays___May_9_Vector_Graphics_May_9_on_a_white_background_123955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789040"/>
            <a:ext cx="4320480" cy="2531532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419056" cy="108012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Как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рассказать о Дне Победы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85740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1. Начните с вопроса </a:t>
            </a:r>
            <a:r>
              <a:rPr lang="ru-RU" sz="2000" i="1" dirty="0" smtClean="0"/>
              <a:t>«А ты знаешь, какой скоро праздник?»</a:t>
            </a:r>
            <a:r>
              <a:rPr lang="ru-RU" sz="2000" dirty="0" smtClean="0"/>
              <a:t> Эта фраза должна заинтересовать малыша, ведь дети очень любят праздники.</a:t>
            </a:r>
          </a:p>
          <a:p>
            <a:r>
              <a:rPr lang="ru-RU" sz="2000" dirty="0" smtClean="0"/>
              <a:t>2. Затем усадите его рядом, как будто собираетесь </a:t>
            </a:r>
            <a:r>
              <a:rPr lang="ru-RU" sz="2000" b="1" dirty="0" smtClean="0"/>
              <a:t>рассказать секрет или сказку</a:t>
            </a:r>
            <a:r>
              <a:rPr lang="ru-RU" sz="2000" dirty="0" smtClean="0"/>
              <a:t>. Заранее приобретите книгу о войне для детей с большими картинками и фотоиллюстрациями.</a:t>
            </a:r>
          </a:p>
          <a:p>
            <a:r>
              <a:rPr lang="ru-RU" sz="2000" dirty="0" smtClean="0"/>
              <a:t>3. Само по себе повествование не должно быть слишком долгим, иначе </a:t>
            </a:r>
            <a:r>
              <a:rPr lang="ru-RU" sz="2000" b="1" dirty="0" smtClean="0"/>
              <a:t>ребенку</a:t>
            </a:r>
            <a:r>
              <a:rPr lang="ru-RU" sz="2000" dirty="0" smtClean="0"/>
              <a:t> наскучит слушать о войне, ведь в этой истории не будет ничего смешного или веселого.</a:t>
            </a:r>
          </a:p>
          <a:p>
            <a:endParaRPr lang="ru-RU" dirty="0"/>
          </a:p>
        </p:txBody>
      </p:sp>
      <p:pic>
        <p:nvPicPr>
          <p:cNvPr id="6" name="Рисунок 5" descr="i_id_98f3c148d0d283267e903aa3047a2f09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4778856"/>
            <a:ext cx="2520280" cy="1879929"/>
          </a:xfrm>
          <a:prstGeom prst="flowChartPreparation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332656"/>
            <a:ext cx="6696744" cy="49685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ru-RU" sz="8000" dirty="0" smtClean="0"/>
              <a:t>4. В </a:t>
            </a:r>
            <a:r>
              <a:rPr lang="ru-RU" sz="8000" b="1" dirty="0" smtClean="0"/>
              <a:t>рассказе</a:t>
            </a:r>
            <a:r>
              <a:rPr lang="ru-RU" sz="8000" dirty="0" smtClean="0"/>
              <a:t> обязательно должна быть названа дата Великой </a:t>
            </a:r>
            <a:r>
              <a:rPr lang="ru-RU" sz="8000" b="1" dirty="0" smtClean="0"/>
              <a:t>Победы</a:t>
            </a:r>
            <a:r>
              <a:rPr lang="ru-RU" sz="8000" dirty="0" smtClean="0"/>
              <a:t>. Объясните, что когда </a:t>
            </a:r>
            <a:r>
              <a:rPr lang="ru-RU" sz="8000" i="1" dirty="0" smtClean="0"/>
              <a:t>«дедушка был маленьким мальчиком, как ты»</a:t>
            </a:r>
            <a:r>
              <a:rPr lang="ru-RU" sz="8000" dirty="0" smtClean="0"/>
              <a:t>, немецкие фашисты без предупреждения напали на нашу страну. Они хотели установить свои порядки и поэтому взрывали огромные бомбы, стреляли и забирали в плен. Но наши войска дали отпор, потому что идти на фронт было долгом каждого.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ru-RU" sz="8000" dirty="0" smtClean="0"/>
              <a:t>5. Объясните </a:t>
            </a:r>
            <a:r>
              <a:rPr lang="ru-RU" sz="8000" b="1" dirty="0" smtClean="0"/>
              <a:t>ребенку</a:t>
            </a:r>
            <a:r>
              <a:rPr lang="ru-RU" sz="8000" dirty="0" smtClean="0"/>
              <a:t> значение непонятных слов. Не забудьте добавить, что война длилась долгих 4 года, и что много солдат не вернулось домой. А 9 мая 1945 года фашистские войска были разбиты, и наступила долгожданная </a:t>
            </a:r>
            <a:r>
              <a:rPr lang="ru-RU" sz="8000" b="1" dirty="0" smtClean="0"/>
              <a:t>победа</a:t>
            </a:r>
            <a:r>
              <a:rPr lang="ru-RU" sz="8000" dirty="0" smtClean="0"/>
              <a:t>. В этот день все радуются тому, что теперь люди живут под мирным небом, а дети говорят ветеранам «спасибо2 и дарят рисунки с праздничным салютом.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endParaRPr lang="ru-RU" dirty="0"/>
          </a:p>
        </p:txBody>
      </p:sp>
      <p:pic>
        <p:nvPicPr>
          <p:cNvPr id="4" name="Рисунок 3" descr="m14a32a3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5248" y="5373216"/>
            <a:ext cx="6589240" cy="13044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548680"/>
            <a:ext cx="6635080" cy="5577483"/>
          </a:xfrm>
        </p:spPr>
        <p:txBody>
          <a:bodyPr>
            <a:normAutofit/>
          </a:bodyPr>
          <a:lstStyle/>
          <a:p>
            <a:pPr>
              <a:spcBef>
                <a:spcPts val="480"/>
              </a:spcBef>
            </a:pPr>
            <a:r>
              <a:rPr lang="ru-RU" sz="2200" dirty="0" smtClean="0"/>
              <a:t>6. Чтобы заинтересовать </a:t>
            </a:r>
            <a:r>
              <a:rPr lang="ru-RU" sz="2200" b="1" dirty="0" smtClean="0"/>
              <a:t>ребенка праздником победы</a:t>
            </a:r>
            <a:r>
              <a:rPr lang="ru-RU" sz="2200" dirty="0" smtClean="0"/>
              <a:t>, предложите ему нарисовать в подарок ветерану праздничный рисунок или смастерить поделку.</a:t>
            </a:r>
          </a:p>
          <a:p>
            <a:pPr>
              <a:spcBef>
                <a:spcPts val="480"/>
              </a:spcBef>
            </a:pPr>
            <a:r>
              <a:rPr lang="ru-RU" sz="2200" dirty="0" smtClean="0"/>
              <a:t>7. Чтобы тема Великой Отечественной войны не была забыта, возвращайтесь к ней несколько раз до тех пор, пока </a:t>
            </a:r>
            <a:r>
              <a:rPr lang="ru-RU" sz="2200" b="1" dirty="0" smtClean="0"/>
              <a:t>ребенок</a:t>
            </a:r>
            <a:r>
              <a:rPr lang="ru-RU" sz="2200" dirty="0" smtClean="0"/>
              <a:t> не пойдет в школу и не начнет изучать историю.</a:t>
            </a:r>
          </a:p>
          <a:p>
            <a:pPr>
              <a:spcBef>
                <a:spcPts val="480"/>
              </a:spcBef>
            </a:pPr>
            <a:r>
              <a:rPr lang="ru-RU" sz="2200" dirty="0" smtClean="0"/>
              <a:t>8. По мере взросления добавляйте к </a:t>
            </a:r>
            <a:r>
              <a:rPr lang="ru-RU" sz="2200" b="1" dirty="0" smtClean="0"/>
              <a:t>рассказу</a:t>
            </a:r>
            <a:r>
              <a:rPr lang="ru-RU" sz="2200" dirty="0" smtClean="0"/>
              <a:t> больше значительных фактов, а также повествуйте о том, как воевали ваши деды и бабушки.</a:t>
            </a:r>
          </a:p>
          <a:p>
            <a:endParaRPr lang="ru-RU" dirty="0"/>
          </a:p>
        </p:txBody>
      </p:sp>
      <p:pic>
        <p:nvPicPr>
          <p:cNvPr id="4" name="Рисунок 3" descr="i_id_3f08b35af6461f2627a58be626e9aa73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4485117"/>
            <a:ext cx="3240360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99176" cy="1728192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  <a:t>Наш долг – научить детей помнить и ценить День Победы!</a:t>
            </a:r>
            <a:b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  <a:t>Что мы можем для этого сделать?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5184576"/>
          </a:xfrm>
        </p:spPr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Если у вас есть родные бабушки и дедушки, или просто соседский дедушка, которые жили в те суровые дни, возьмите </a:t>
            </a:r>
            <a:r>
              <a:rPr lang="ru-RU" sz="2600" b="1" dirty="0" smtClean="0"/>
              <a:t>ребенка</a:t>
            </a:r>
            <a:r>
              <a:rPr lang="ru-RU" sz="2600" dirty="0" smtClean="0"/>
              <a:t> и сходите поздравить их! Это доброе дело – и ветерану приятно, и урок для маленького человечка.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Если воевали ваши дедушки и бабушки, покажите их правнукам их фотографии, пожелтевшие со временем, </a:t>
            </a:r>
            <a:r>
              <a:rPr lang="ru-RU" sz="2600" b="1" dirty="0" smtClean="0"/>
              <a:t>расскажите их историю</a:t>
            </a:r>
            <a:r>
              <a:rPr lang="ru-RU" sz="2600" dirty="0" smtClean="0"/>
              <a:t>. Обязательно возложите цветы у могилы Неизвестного Солдата или у Вечного Огня. Объясните, что значит вечный Огонь и почему он круглый год горит.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476672"/>
            <a:ext cx="6707088" cy="5649491"/>
          </a:xfrm>
        </p:spPr>
        <p:txBody>
          <a:bodyPr>
            <a:normAutofit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200" dirty="0" smtClean="0"/>
              <a:t>Сделайте своими руками открытку или поделку, и тоже подарите ее участнику войны. Делая подарок своими руками, </a:t>
            </a:r>
            <a:r>
              <a:rPr lang="ru-RU" sz="2200" b="1" dirty="0" smtClean="0"/>
              <a:t>ребенок</a:t>
            </a:r>
            <a:r>
              <a:rPr lang="ru-RU" sz="2200" dirty="0" smtClean="0"/>
              <a:t> еще больше проникнется атмосферой праздника.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200" dirty="0" smtClean="0"/>
              <a:t>Читайте детям </a:t>
            </a:r>
            <a:r>
              <a:rPr lang="ru-RU" sz="2200" b="1" dirty="0" smtClean="0"/>
              <a:t>рассказы и повести о войне</a:t>
            </a:r>
            <a:r>
              <a:rPr lang="ru-RU" sz="2200" dirty="0" smtClean="0"/>
              <a:t>. Даже если </a:t>
            </a:r>
            <a:r>
              <a:rPr lang="ru-RU" sz="2200" b="1" dirty="0" smtClean="0"/>
              <a:t>ребенок уже умеет читать</a:t>
            </a:r>
            <a:r>
              <a:rPr lang="ru-RU" sz="2200" dirty="0" smtClean="0"/>
              <a:t>, прочитайте ему о войне сами. Делайте ударения на особо важных моментах. Иногда отрывайтесь от чтения, чтобы спросить о том, что он чувствует, как видит и понимает читаемое событие, или что, по мнению малыша, переживают в этот момент герои повествования.</a:t>
            </a:r>
          </a:p>
          <a:p>
            <a:endParaRPr lang="ru-RU" dirty="0"/>
          </a:p>
        </p:txBody>
      </p:sp>
      <p:pic>
        <p:nvPicPr>
          <p:cNvPr id="4" name="Рисунок 3" descr="i_id_d0f238d1c635edb92a377b394cb4d4e6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4625752"/>
            <a:ext cx="2736304" cy="2052228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404664"/>
            <a:ext cx="6563072" cy="5721499"/>
          </a:xfrm>
        </p:spPr>
        <p:txBody>
          <a:bodyPr>
            <a:normAutofit fontScale="92500"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Смотрите вместе фильмы о войне. Сопереживайте героям. Обсуждайте смелость и отвагу, и подчеркивайте, что подлость и жестокость – плохие качества. Об этом с современными детьми надо говорить много. Они должны понимать, что нельзя унижать человеческое достоинство, избивать, убивать, предавать.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Мальчикам будет интересно изучить технику и оружие военных лет. В этом могут помочь энциклопедии, художественная литература, интернет. Можно распечатать раскраски с танками и солдатами и предложить их </a:t>
            </a:r>
            <a:r>
              <a:rPr lang="ru-RU" sz="2600" b="1" dirty="0" smtClean="0"/>
              <a:t>ребенку</a:t>
            </a:r>
            <a:r>
              <a:rPr lang="ru-RU" sz="2600" dirty="0" smtClean="0"/>
              <a:t>, а заодно немного </a:t>
            </a:r>
            <a:r>
              <a:rPr lang="ru-RU" sz="2600" b="1" dirty="0" smtClean="0"/>
              <a:t>рассказать</a:t>
            </a:r>
            <a:r>
              <a:rPr lang="ru-RU" sz="2600" dirty="0" smtClean="0"/>
              <a:t> о том или ином орудии.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3789040"/>
            <a:ext cx="6624736" cy="208823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Никто не забыт, ничто не забыто…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476673"/>
            <a:ext cx="6491064" cy="331236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Девочкам можно </a:t>
            </a:r>
            <a:r>
              <a:rPr lang="ru-RU" sz="2400" b="1" dirty="0" smtClean="0"/>
              <a:t>рассказать</a:t>
            </a:r>
            <a:r>
              <a:rPr lang="ru-RU" sz="2400" dirty="0" smtClean="0"/>
              <a:t> о геройских подвигах врачей и жен, которые выживали в трудных условиях, да еще и детей воспитывали и партизанам помогали.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Показывайте пример своим детям, как важно помнить подвиги солдат, зачастую совсем юных, отдавших свою жизнь за нашу жизнь и нашу свободу.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_id_7425e0a020df8acc4c704867fcdb71be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836712"/>
            <a:ext cx="4725144" cy="472514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640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Как рассказать ребенку о  Дне Победы?</vt:lpstr>
      <vt:lpstr> Как рассказать о Дне Победы?</vt:lpstr>
      <vt:lpstr>Слайд 3</vt:lpstr>
      <vt:lpstr>Слайд 4</vt:lpstr>
      <vt:lpstr>Наш долг – научить детей помнить и ценить День Победы! Что мы можем для этого сделать? </vt:lpstr>
      <vt:lpstr>Слайд 6</vt:lpstr>
      <vt:lpstr>Слайд 7</vt:lpstr>
      <vt:lpstr>Никто не забыт, ничто не забыто…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рассказать</dc:title>
  <dc:creator>Сергей</dc:creator>
  <cp:lastModifiedBy>Светлана</cp:lastModifiedBy>
  <cp:revision>8</cp:revision>
  <dcterms:created xsi:type="dcterms:W3CDTF">2019-04-13T20:09:53Z</dcterms:created>
  <dcterms:modified xsi:type="dcterms:W3CDTF">2020-04-28T09:40:31Z</dcterms:modified>
</cp:coreProperties>
</file>