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69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45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476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5085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18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719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71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73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7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04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1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01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3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47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7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4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79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757063"/>
          </a:xfrm>
        </p:spPr>
        <p:txBody>
          <a:bodyPr/>
          <a:lstStyle/>
          <a:p>
            <a:pPr algn="ctr"/>
            <a:r>
              <a:rPr lang="ru-RU" smtClean="0"/>
              <a:t>Салют </a:t>
            </a:r>
            <a:r>
              <a:rPr lang="ru-RU" dirty="0" smtClean="0"/>
              <a:t>героям!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442" y="2420888"/>
            <a:ext cx="7449974" cy="32179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«Мы знаем, помним, гордимся»</a:t>
            </a:r>
          </a:p>
          <a:p>
            <a:pPr algn="ctr"/>
            <a:endParaRPr lang="ru-RU" sz="4000" dirty="0"/>
          </a:p>
          <a:p>
            <a:r>
              <a:rPr lang="ru-RU" dirty="0" err="1" smtClean="0"/>
              <a:t>Мбдоу</a:t>
            </a:r>
            <a:r>
              <a:rPr lang="ru-RU" dirty="0" smtClean="0"/>
              <a:t> ДЕТСКИЙ САД №533</a:t>
            </a:r>
          </a:p>
          <a:p>
            <a:r>
              <a:rPr lang="ru-RU" dirty="0" smtClean="0"/>
              <a:t>ВОСПИТАТЕЛЬ: КАРИМУЛЛИНА НАДЕЖДА ИВАНОВНА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77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3762" y="-537472"/>
            <a:ext cx="5796477" cy="77768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«ОРДЕНА И МЕДАЛИ»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79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848872" cy="56277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ВОЕННОЙ ТЕХНИКИ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43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2718"/>
            <a:ext cx="7992888" cy="57956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БЕССМЕРТНОГО ПОЛКА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09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2718"/>
            <a:ext cx="4050208" cy="58038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СРАЖАЕМСЯ ЗА РОДИНУ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2718"/>
            <a:ext cx="3731907" cy="580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7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0" y="452718"/>
            <a:ext cx="8047730" cy="57956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ПИСЬМА СОЛДАТАМ НА ФРОНТ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85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0" y="404664"/>
            <a:ext cx="8191746" cy="5843736"/>
          </a:xfrm>
        </p:spPr>
      </p:pic>
    </p:spTree>
    <p:extLst>
      <p:ext uri="{BB962C8B-B14F-4D97-AF65-F5344CB8AC3E}">
        <p14:creationId xmlns:p14="http://schemas.microsoft.com/office/powerpoint/2010/main" val="176666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2264" y="-534834"/>
            <a:ext cx="5928608" cy="79037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ВОЕННО-ПОЛЕВАЯ ПОЧТА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20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2718"/>
            <a:ext cx="8064896" cy="57956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ПОБЕДЫ </a:t>
            </a:r>
            <a:r>
              <a:rPr lang="ru-RU" smtClean="0"/>
              <a:t>1941–1945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381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</TotalTime>
  <Words>45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Ион</vt:lpstr>
      <vt:lpstr>Салют героям!</vt:lpstr>
      <vt:lpstr>ВЫСТАВКА «ОРДЕНА И МЕДАЛИ»</vt:lpstr>
      <vt:lpstr>ВЫСТАВКА ВОЕННОЙ ТЕХНИКИ</vt:lpstr>
      <vt:lpstr>ВЫСТАВКА БЕССМЕРТНОГО ПОЛКА</vt:lpstr>
      <vt:lpstr>СРАЖАЕМСЯ ЗА РОДИНУ</vt:lpstr>
      <vt:lpstr>ПИСЬМА СОЛДАТАМ НА ФРОНТ</vt:lpstr>
      <vt:lpstr>Презентация PowerPoint</vt:lpstr>
      <vt:lpstr>ВОЕННО-ПОЛЕВАЯ ПОЧТА</vt:lpstr>
      <vt:lpstr>ДЕНЬ ПОБЕДЫ 1941–1945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Слава героям!</dc:title>
  <dc:creator>Группа-4</dc:creator>
  <cp:lastModifiedBy>Пользователь Windows</cp:lastModifiedBy>
  <cp:revision>3</cp:revision>
  <dcterms:created xsi:type="dcterms:W3CDTF">2021-04-09T10:42:26Z</dcterms:created>
  <dcterms:modified xsi:type="dcterms:W3CDTF">2021-04-09T11:12:54Z</dcterms:modified>
</cp:coreProperties>
</file>