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3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99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00" y="66"/>
      </p:cViewPr>
      <p:guideLst>
        <p:guide orient="horz" pos="206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049F-D97F-4295-A6D5-9986F74FAC9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2EFCF-2092-4C2B-9854-FB4654110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4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049F-D97F-4295-A6D5-9986F74FAC9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2EFCF-2092-4C2B-9854-FB4654110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681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049F-D97F-4295-A6D5-9986F74FAC9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2EFCF-2092-4C2B-9854-FB4654110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20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049F-D97F-4295-A6D5-9986F74FAC9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2EFCF-2092-4C2B-9854-FB4654110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8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049F-D97F-4295-A6D5-9986F74FAC9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2EFCF-2092-4C2B-9854-FB4654110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780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049F-D97F-4295-A6D5-9986F74FAC9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2EFCF-2092-4C2B-9854-FB4654110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481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049F-D97F-4295-A6D5-9986F74FAC9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2EFCF-2092-4C2B-9854-FB4654110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861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049F-D97F-4295-A6D5-9986F74FAC9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2EFCF-2092-4C2B-9854-FB4654110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328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049F-D97F-4295-A6D5-9986F74FAC9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2EFCF-2092-4C2B-9854-FB4654110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095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049F-D97F-4295-A6D5-9986F74FAC9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2EFCF-2092-4C2B-9854-FB4654110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898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049F-D97F-4295-A6D5-9986F74FAC9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2EFCF-2092-4C2B-9854-FB4654110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508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4049F-D97F-4295-A6D5-9986F74FAC9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2EFCF-2092-4C2B-9854-FB4654110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13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779927"/>
            <a:ext cx="12088905" cy="2904564"/>
          </a:xfrm>
        </p:spPr>
        <p:txBody>
          <a:bodyPr>
            <a:noAutofit/>
          </a:bodyPr>
          <a:lstStyle/>
          <a:p>
            <a:r>
              <a:rPr lang="ru-RU" sz="3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общеразвивающего вида с приоритетным осуществлением деятельности по художественно – эстетическому развитию воспитанников № 533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909398"/>
            <a:ext cx="9144000" cy="69341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</a:t>
            </a:r>
            <a:r>
              <a:rPr lang="ru-RU" sz="6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ляп</a:t>
            </a:r>
            <a:endParaRPr lang="ru-RU" sz="6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908" y="4387570"/>
            <a:ext cx="10674042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Участники проекта: </a:t>
            </a:r>
          </a:p>
          <a:p>
            <a:r>
              <a:rPr lang="ru-RU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Усова С.Н.-воспитатель</a:t>
            </a:r>
            <a:r>
              <a:rPr lang="en-US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  <a:r>
              <a:rPr lang="ru-RU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2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8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Пайбердина</a:t>
            </a:r>
            <a:r>
              <a:rPr lang="ru-RU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Н.В.- музыкальный руководитель</a:t>
            </a:r>
            <a:r>
              <a:rPr lang="en-US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</a:p>
          <a:p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Дети и родители подготовительной группы «Пчёлки».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7209" y1="27907" x2="17209" y2="27907"/>
                        <a14:foregroundMark x1="22791" y1="19535" x2="22791" y2="19535"/>
                        <a14:foregroundMark x1="25581" y1="12558" x2="25581" y2="12558"/>
                        <a14:foregroundMark x1="29767" y1="8837" x2="29767" y2="8837"/>
                        <a14:foregroundMark x1="84651" y1="25116" x2="84651" y2="25116"/>
                        <a14:foregroundMark x1="89302" y1="37674" x2="89302" y2="37674"/>
                        <a14:foregroundMark x1="85581" y1="16744" x2="85581" y2="16744"/>
                        <a14:foregroundMark x1="4186" y1="65116" x2="4186" y2="65116"/>
                        <a14:foregroundMark x1="12558" y1="77674" x2="12558" y2="77674"/>
                        <a14:foregroundMark x1="8837" y1="69767" x2="8837" y2="69767"/>
                        <a14:foregroundMark x1="8372" y1="73023" x2="8372" y2="73023"/>
                        <a14:foregroundMark x1="7907" y1="37209" x2="7907" y2="37209"/>
                        <a14:foregroundMark x1="46977" y1="93488" x2="46977" y2="93488"/>
                        <a14:foregroundMark x1="15349" y1="80000" x2="15349" y2="80000"/>
                        <a14:foregroundMark x1="20000" y1="86512" x2="20000" y2="86512"/>
                        <a14:foregroundMark x1="24186" y1="89302" x2="24186" y2="89302"/>
                        <a14:foregroundMark x1="29302" y1="91628" x2="29302" y2="91628"/>
                        <a14:foregroundMark x1="33023" y1="93488" x2="33023" y2="93488"/>
                        <a14:foregroundMark x1="57209" y1="96744" x2="57209" y2="96744"/>
                        <a14:foregroundMark x1="67442" y1="94884" x2="67442" y2="94884"/>
                        <a14:foregroundMark x1="74419" y1="90698" x2="74419" y2="90698"/>
                        <a14:foregroundMark x1="81860" y1="85116" x2="81860" y2="85116"/>
                        <a14:foregroundMark x1="87907" y1="76744" x2="87907" y2="76744"/>
                        <a14:foregroundMark x1="92558" y1="70233" x2="92558" y2="70233"/>
                        <a14:foregroundMark x1="94419" y1="62791" x2="94419" y2="62791"/>
                        <a14:foregroundMark x1="13023" y1="35814" x2="13023" y2="35814"/>
                        <a14:foregroundMark x1="65581" y1="6512" x2="65581" y2="6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750" y="3930261"/>
            <a:ext cx="27305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3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3988" y="4541931"/>
            <a:ext cx="8884024" cy="14954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Америке много лет назад жили индейцы. Посмотрите, какие у них головные уборы! Они называются 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роуч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 сделаны из перьев, иногда из меха.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91997" y="0"/>
            <a:ext cx="6038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Америка (индейцы)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1311379"/>
            <a:ext cx="6158754" cy="28425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591" y="1311379"/>
            <a:ext cx="4263754" cy="28425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07758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59064" y="143453"/>
            <a:ext cx="54738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Америка (ковбои)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2137" y="4938835"/>
            <a:ext cx="62210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Шляпа имеет высокую округлую тулью с глубокой вмятиной и широкие загнутые вверх поля. 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34" y="1066783"/>
            <a:ext cx="4867666" cy="36507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171" y="2566366"/>
            <a:ext cx="5009952" cy="37574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457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48277" y="0"/>
            <a:ext cx="2095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Север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7950" y="739256"/>
            <a:ext cx="60634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этой местности люди шьют шапки из меха, иногда из рыбьей кожи.  Ко всей одежде северяне относятся очень бережно, потому что её изготовление занимает много времени.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538" y="2986025"/>
            <a:ext cx="4722185" cy="35416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7601" y="457147"/>
            <a:ext cx="2866465" cy="42996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3269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04095" y="197241"/>
            <a:ext cx="47838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Россия (татары)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02976" y="932312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Самым известным девичьим головным убором был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калфак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Его надевали на голову со специальной повязкой-украшением (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ука-чачак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), а конусообразный конец с кисточкой отбрасывался назад. 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24" y="1125208"/>
            <a:ext cx="5158280" cy="38687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187" y="3059563"/>
            <a:ext cx="3155577" cy="31555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977153" y="508168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Мужским головным убором татар была тюбетейка – небольшая шапочка, которую надевали на макушку.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9073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387" y="287499"/>
            <a:ext cx="4647951" cy="348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4917087" y="134471"/>
            <a:ext cx="23578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Россия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42" y="2339117"/>
            <a:ext cx="5783353" cy="43375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6961146" y="467506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с поры той пролетают годы.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Русь - законодательница моды,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древнерусского наряда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найдёшь нигде! Да и не надо.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14" y="287499"/>
            <a:ext cx="2905460" cy="21790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476" y="1057801"/>
            <a:ext cx="3209365" cy="24070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3346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2031" y="0"/>
            <a:ext cx="8104094" cy="868363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72" y="953729"/>
            <a:ext cx="4970931" cy="37281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78" y="874730"/>
            <a:ext cx="5076263" cy="38071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8"/>
          <a:stretch/>
        </p:blipFill>
        <p:spPr>
          <a:xfrm>
            <a:off x="2602007" y="3079377"/>
            <a:ext cx="7584141" cy="36736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82479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306106"/>
            <a:ext cx="12474388" cy="6551893"/>
          </a:xfrm>
        </p:spPr>
        <p:txBody>
          <a:bodyPr>
            <a:normAutofit fontScale="40000" lnSpcReduction="20000"/>
          </a:bodyPr>
          <a:lstStyle/>
          <a:p>
            <a:r>
              <a:rPr lang="ru-RU" dirty="0"/>
              <a:t> </a:t>
            </a:r>
            <a:r>
              <a:rPr lang="ru-RU" sz="5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Развить интерес к узнаванию мировой культуры, познакомить с принципами шляпного этикета на основе гендерного развития средствами виртуального путешествия и наглядной демонстрации.</a:t>
            </a:r>
          </a:p>
          <a:p>
            <a:pPr marL="0" indent="0">
              <a:buNone/>
            </a:pPr>
            <a:r>
              <a:rPr lang="ru-RU" sz="5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Коррекционно-образовательные:</a:t>
            </a: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обобщить знания детей о головных уборах, о тканях, о деталях шляпы;</a:t>
            </a: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уточнить функции и назначение головных уборов;</a:t>
            </a: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активизировать словарь </a:t>
            </a:r>
            <a:r>
              <a:rPr lang="ru-RU" sz="5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существительных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шляпа, кепка, пилотка, берет,</a:t>
            </a:r>
          </a:p>
          <a:p>
            <a:pPr marL="0" indent="0">
              <a:buNone/>
            </a:pPr>
            <a:r>
              <a:rPr lang="ru-RU" sz="5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прилагательных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соломенная, вязаный, меховая.</a:t>
            </a:r>
          </a:p>
          <a:p>
            <a:r>
              <a:rPr lang="ru-RU" sz="5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Коррекционно-развивающие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связную речь, навык построения предложений;</a:t>
            </a: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мышление, память, сообразительность;</a:t>
            </a: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общую моторику, согласовывая речь с движениями.</a:t>
            </a:r>
          </a:p>
          <a:p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Коррекционно-воспитательные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воспитывать культуру речевого общения, излагать свои мысли понятно для окружающих;</a:t>
            </a:r>
          </a:p>
          <a:p>
            <a:pPr marL="0" indent="0">
              <a:buNone/>
            </a:pP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 интерес и уважение к традициям народов мира;</a:t>
            </a:r>
          </a:p>
          <a:p>
            <a:pPr marL="0" indent="0">
              <a:buNone/>
            </a:pP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 любознательность и познавательную активность в процессе ознакомления с миром вещей;</a:t>
            </a:r>
          </a:p>
          <a:p>
            <a:pPr marL="0" indent="0">
              <a:buNone/>
            </a:pP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эстетический вкус.</a:t>
            </a:r>
          </a:p>
          <a:p>
            <a:pPr marL="0" indent="0">
              <a:buNone/>
            </a:pP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3434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6859" y="457200"/>
            <a:ext cx="11456893" cy="61721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ктуальность: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данного проекта вызвано потребностью детей дошкольного образовательного учреждения, их родителей и воспитателя: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изучении одной из интереснейших страниц в истории человека;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развитии интереса к культурам разных народов;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   создании     единого     развивающего пространства, включающего детей, педагогов и родителей;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приобретении практических навыков шляпного этикета, согласно гендерному развитию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 всегда будут носить шляпы.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творческий, досуговый.</a:t>
            </a:r>
          </a:p>
          <a:p>
            <a:pPr marL="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краткосрочный.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1492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624" y="365125"/>
            <a:ext cx="10748681" cy="3319369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Определить цель и задачи проекта.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Изучить и создать информационную базу по проекту.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Составить план проекта.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Организовать родителей для помощи проведения данного проекта.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Провести анкетирование родителей «Что я знаю о шляпах?».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888" y="411809"/>
            <a:ext cx="1208834" cy="16666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302" y="748402"/>
            <a:ext cx="1321017" cy="17503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390" y="1416786"/>
            <a:ext cx="1298996" cy="16748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6" r="6709"/>
          <a:stretch/>
        </p:blipFill>
        <p:spPr>
          <a:xfrm>
            <a:off x="3516922" y="3634366"/>
            <a:ext cx="4951829" cy="29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13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154" y="107577"/>
            <a:ext cx="8189258" cy="661595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Познакомить детей с историей появления шляпы.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Систематизировать элементарные знания дошкольников: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головных уборах (беретки, шапки, шляпы, колпаки);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тканях (прозрачная, толстая, плотная, шелковая, шерстяная, ворсистая);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деталях шляпы (тулья, поля, перья, цветы...);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форме шляп (труба, цветочный горшок, цилиндр, парик, колокольчик).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Обогатить словарный запас дошкольников.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Развивать навыки связной речи.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Создать развивающую среду по данной тематике.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Развивать творческие способности детей.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7.Развивать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потребность   в  творческой    деятельности,  совершенствовать  умение изготавливать головные уборы по памяти и с натуры.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9" t="-559"/>
          <a:stretch/>
        </p:blipFill>
        <p:spPr>
          <a:xfrm>
            <a:off x="8404412" y="320807"/>
            <a:ext cx="3240740" cy="26778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3" t="-882" r="4842" b="884"/>
          <a:stretch/>
        </p:blipFill>
        <p:spPr>
          <a:xfrm>
            <a:off x="7678271" y="3284538"/>
            <a:ext cx="4303059" cy="230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9459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9" t="-973" r="16992"/>
          <a:stretch/>
        </p:blipFill>
        <p:spPr>
          <a:xfrm>
            <a:off x="4924961" y="3088493"/>
            <a:ext cx="4504813" cy="337685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46" r="-1673" b="1816"/>
          <a:stretch/>
        </p:blipFill>
        <p:spPr>
          <a:xfrm>
            <a:off x="207831" y="4157210"/>
            <a:ext cx="4632960" cy="22824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9" t="-7198" r="3729" b="1134"/>
          <a:stretch/>
        </p:blipFill>
        <p:spPr>
          <a:xfrm>
            <a:off x="328854" y="0"/>
            <a:ext cx="5359791" cy="29542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3" t="3823" r="19774" b="882"/>
          <a:stretch/>
        </p:blipFill>
        <p:spPr>
          <a:xfrm>
            <a:off x="9660562" y="3201772"/>
            <a:ext cx="2371306" cy="21401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7" t="6177" r="16788" b="2058"/>
          <a:stretch/>
        </p:blipFill>
        <p:spPr>
          <a:xfrm>
            <a:off x="6567382" y="230848"/>
            <a:ext cx="4119113" cy="267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04" y="601943"/>
            <a:ext cx="5151843" cy="3863882"/>
          </a:xfrm>
        </p:spPr>
      </p:pic>
      <p:sp>
        <p:nvSpPr>
          <p:cNvPr id="7" name="Прямоугольник 6"/>
          <p:cNvSpPr/>
          <p:nvPr/>
        </p:nvSpPr>
        <p:spPr>
          <a:xfrm>
            <a:off x="6382871" y="601942"/>
            <a:ext cx="4858870" cy="2200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Носили дамы шляпы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былые времена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Любил их Чарли Чаплин,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Есть шляпа у меня.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6153" y="4661664"/>
            <a:ext cx="1115969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вы знаете, какие </a:t>
            </a:r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ляпы носят разные народы мира?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91076" y="5307995"/>
            <a:ext cx="795948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отправиться на экскурсию!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0161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384013"/>
            <a:ext cx="4383741" cy="32878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4173" y="3765176"/>
            <a:ext cx="2850779" cy="28507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5386479" y="1370939"/>
            <a:ext cx="52353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стране восходящего солнца носили шляпы конусообразной формы с широкими полями из тростника, соломки, бамбука, покрытые лаком.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52967" y="4800073"/>
            <a:ext cx="54214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Их носили и мужчины, и женщины. Шляпы были ярких цветов - фиолетового, красного, желтого. 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40940" y="0"/>
            <a:ext cx="25266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Япония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2823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25417" y="0"/>
            <a:ext cx="22461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Индия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5741" y="1581862"/>
            <a:ext cx="1739188" cy="17391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Прямоугольник 11"/>
          <p:cNvSpPr/>
          <p:nvPr/>
        </p:nvSpPr>
        <p:spPr>
          <a:xfrm>
            <a:off x="5067064" y="5084091"/>
            <a:ext cx="746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Посмотрите, какой головной убор носят индусы - это тюрбан, в переводе чалма. Она изготавливается из длинного куска ткани, которая наматывается на тюбетейку или феску, иногда на голую голову. </a:t>
            </a:r>
            <a:endParaRPr lang="ru-RU" sz="24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966" y="923330"/>
            <a:ext cx="5463987" cy="40979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" name="Прямоугольник 13"/>
          <p:cNvSpPr/>
          <p:nvPr/>
        </p:nvSpPr>
        <p:spPr>
          <a:xfrm>
            <a:off x="1204997" y="54904"/>
            <a:ext cx="25474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Африка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9" r="24254"/>
          <a:stretch/>
        </p:blipFill>
        <p:spPr>
          <a:xfrm>
            <a:off x="274902" y="1090328"/>
            <a:ext cx="2427957" cy="35736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60" t="16176" r="34842" b="50001"/>
          <a:stretch/>
        </p:blipFill>
        <p:spPr>
          <a:xfrm>
            <a:off x="2286001" y="4557112"/>
            <a:ext cx="2257866" cy="18952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9899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387</Words>
  <Application>Microsoft Office PowerPoint</Application>
  <PresentationFormat>Широкоэкранный</PresentationFormat>
  <Paragraphs>74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детский сад общеразвивающего вида с приоритетным осуществлением деятельности по художественно – эстетическому развитию воспитанников № 533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Благодарим за внимание!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общеразвивающего вида с приоритетным осуществлением деятельности по художественно – эстетическому развитию воспитанников № 533</dc:title>
  <dc:creator>Учетная запись Майкрософт</dc:creator>
  <cp:lastModifiedBy>Учетная запись Майкрософт</cp:lastModifiedBy>
  <cp:revision>20</cp:revision>
  <dcterms:created xsi:type="dcterms:W3CDTF">2020-10-13T15:19:02Z</dcterms:created>
  <dcterms:modified xsi:type="dcterms:W3CDTF">2020-10-14T07:45:34Z</dcterms:modified>
</cp:coreProperties>
</file>